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5" r:id="rId6"/>
    <p:sldId id="2610" r:id="rId7"/>
    <p:sldId id="2617" r:id="rId8"/>
    <p:sldId id="272" r:id="rId9"/>
    <p:sldId id="2616" r:id="rId10"/>
    <p:sldId id="268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80" autoAdjust="0"/>
  </p:normalViewPr>
  <p:slideViewPr>
    <p:cSldViewPr snapToGrid="0" snapToObjects="1" showGuides="1">
      <p:cViewPr varScale="1">
        <p:scale>
          <a:sx n="51" d="100"/>
          <a:sy n="51" d="100"/>
        </p:scale>
        <p:origin x="893" y="4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m Westerhof" userId="ddf0f749-f9f2-4824-89a5-861e9db6959d" providerId="ADAL" clId="{5484CFA5-EA19-482B-B828-0B5BE4A34075}"/>
    <pc:docChg chg="custSel modSld">
      <pc:chgData name="Mirjam Westerhof" userId="ddf0f749-f9f2-4824-89a5-861e9db6959d" providerId="ADAL" clId="{5484CFA5-EA19-482B-B828-0B5BE4A34075}" dt="2024-06-20T07:42:04.343" v="25" actId="478"/>
      <pc:docMkLst>
        <pc:docMk/>
      </pc:docMkLst>
      <pc:sldChg chg="delSp modSp mod delAnim">
        <pc:chgData name="Mirjam Westerhof" userId="ddf0f749-f9f2-4824-89a5-861e9db6959d" providerId="ADAL" clId="{5484CFA5-EA19-482B-B828-0B5BE4A34075}" dt="2024-06-20T07:42:04.343" v="25" actId="478"/>
        <pc:sldMkLst>
          <pc:docMk/>
          <pc:sldMk cId="2637080976" sldId="2625"/>
        </pc:sldMkLst>
        <pc:spChg chg="mod">
          <ac:chgData name="Mirjam Westerhof" userId="ddf0f749-f9f2-4824-89a5-861e9db6959d" providerId="ADAL" clId="{5484CFA5-EA19-482B-B828-0B5BE4A34075}" dt="2024-06-20T07:35:32.474" v="24" actId="20577"/>
          <ac:spMkLst>
            <pc:docMk/>
            <pc:sldMk cId="2637080976" sldId="2625"/>
            <ac:spMk id="7" creationId="{215B15A1-573D-D970-D38C-195CD0F034F8}"/>
          </ac:spMkLst>
        </pc:spChg>
        <pc:picChg chg="del">
          <ac:chgData name="Mirjam Westerhof" userId="ddf0f749-f9f2-4824-89a5-861e9db6959d" providerId="ADAL" clId="{5484CFA5-EA19-482B-B828-0B5BE4A34075}" dt="2024-06-20T07:42:04.343" v="25" actId="478"/>
          <ac:picMkLst>
            <pc:docMk/>
            <pc:sldMk cId="2637080976" sldId="2625"/>
            <ac:picMk id="32" creationId="{A08E251C-AA9B-FD47-6284-70210B5611A5}"/>
          </ac:picMkLst>
        </pc:picChg>
      </pc:sldChg>
    </pc:docChg>
  </pc:docChgLst>
  <pc:docChgLst>
    <pc:chgData name="Mirjam Westerhof" userId="ddf0f749-f9f2-4824-89a5-861e9db6959d" providerId="ADAL" clId="{E6387D91-1946-4583-908F-114FFA29D6B4}"/>
    <pc:docChg chg="custSel addSld delSld modSld sldOrd">
      <pc:chgData name="Mirjam Westerhof" userId="ddf0f749-f9f2-4824-89a5-861e9db6959d" providerId="ADAL" clId="{E6387D91-1946-4583-908F-114FFA29D6B4}" dt="2024-03-07T13:09:35.424" v="298" actId="1076"/>
      <pc:docMkLst>
        <pc:docMk/>
      </pc:docMkLst>
      <pc:sldChg chg="addSp delSp modSp mod modTransition delAnim modAnim">
        <pc:chgData name="Mirjam Westerhof" userId="ddf0f749-f9f2-4824-89a5-861e9db6959d" providerId="ADAL" clId="{E6387D91-1946-4583-908F-114FFA29D6B4}" dt="2024-03-07T13:09:35.424" v="298" actId="1076"/>
        <pc:sldMkLst>
          <pc:docMk/>
          <pc:sldMk cId="1510957215" sldId="256"/>
        </pc:sldMkLst>
        <pc:picChg chg="del">
          <ac:chgData name="Mirjam Westerhof" userId="ddf0f749-f9f2-4824-89a5-861e9db6959d" providerId="ADAL" clId="{E6387D91-1946-4583-908F-114FFA29D6B4}" dt="2024-03-07T09:26:14.650" v="164" actId="478"/>
          <ac:picMkLst>
            <pc:docMk/>
            <pc:sldMk cId="1510957215" sldId="256"/>
            <ac:picMk id="12" creationId="{00000000-0000-0000-0000-000000000000}"/>
          </ac:picMkLst>
        </pc:picChg>
        <pc:picChg chg="add del mod">
          <ac:chgData name="Mirjam Westerhof" userId="ddf0f749-f9f2-4824-89a5-861e9db6959d" providerId="ADAL" clId="{E6387D91-1946-4583-908F-114FFA29D6B4}" dt="2024-03-07T13:00:40.849" v="173"/>
          <ac:picMkLst>
            <pc:docMk/>
            <pc:sldMk cId="1510957215" sldId="256"/>
            <ac:picMk id="13" creationId="{37EE18E2-D1B4-50E5-4E87-1CD507BC5801}"/>
          </ac:picMkLst>
        </pc:picChg>
        <pc:picChg chg="add del mod">
          <ac:chgData name="Mirjam Westerhof" userId="ddf0f749-f9f2-4824-89a5-861e9db6959d" providerId="ADAL" clId="{E6387D91-1946-4583-908F-114FFA29D6B4}" dt="2024-03-07T13:00:56.718" v="175"/>
          <ac:picMkLst>
            <pc:docMk/>
            <pc:sldMk cId="1510957215" sldId="256"/>
            <ac:picMk id="14" creationId="{5BCAE94B-F772-D4CC-A509-7475045644E7}"/>
          </ac:picMkLst>
        </pc:picChg>
        <pc:picChg chg="add del mod ord">
          <ac:chgData name="Mirjam Westerhof" userId="ddf0f749-f9f2-4824-89a5-861e9db6959d" providerId="ADAL" clId="{E6387D91-1946-4583-908F-114FFA29D6B4}" dt="2024-03-07T13:01:05.945" v="176"/>
          <ac:picMkLst>
            <pc:docMk/>
            <pc:sldMk cId="1510957215" sldId="256"/>
            <ac:picMk id="17" creationId="{28E923DC-A380-7FF6-E9C0-0DFA53E50CEB}"/>
          </ac:picMkLst>
        </pc:picChg>
        <pc:picChg chg="add del mod">
          <ac:chgData name="Mirjam Westerhof" userId="ddf0f749-f9f2-4824-89a5-861e9db6959d" providerId="ADAL" clId="{E6387D91-1946-4583-908F-114FFA29D6B4}" dt="2024-03-07T13:01:34.538" v="177" actId="478"/>
          <ac:picMkLst>
            <pc:docMk/>
            <pc:sldMk cId="1510957215" sldId="256"/>
            <ac:picMk id="18" creationId="{C5075B2D-BE20-56B3-3549-16B27DCB9E4A}"/>
          </ac:picMkLst>
        </pc:picChg>
        <pc:picChg chg="add del mod">
          <ac:chgData name="Mirjam Westerhof" userId="ddf0f749-f9f2-4824-89a5-861e9db6959d" providerId="ADAL" clId="{E6387D91-1946-4583-908F-114FFA29D6B4}" dt="2024-03-07T13:02:31.858" v="180"/>
          <ac:picMkLst>
            <pc:docMk/>
            <pc:sldMk cId="1510957215" sldId="256"/>
            <ac:picMk id="23" creationId="{DCE1F899-2186-A812-7226-C3E5D6C3DDD8}"/>
          </ac:picMkLst>
        </pc:picChg>
        <pc:picChg chg="add del mod">
          <ac:chgData name="Mirjam Westerhof" userId="ddf0f749-f9f2-4824-89a5-861e9db6959d" providerId="ADAL" clId="{E6387D91-1946-4583-908F-114FFA29D6B4}" dt="2024-03-07T13:06:36.911" v="295"/>
          <ac:picMkLst>
            <pc:docMk/>
            <pc:sldMk cId="1510957215" sldId="256"/>
            <ac:picMk id="24" creationId="{81EEA3DD-D746-DE71-EC35-2944D991FAD0}"/>
          </ac:picMkLst>
        </pc:picChg>
        <pc:picChg chg="add del mod">
          <ac:chgData name="Mirjam Westerhof" userId="ddf0f749-f9f2-4824-89a5-861e9db6959d" providerId="ADAL" clId="{E6387D91-1946-4583-908F-114FFA29D6B4}" dt="2024-03-07T13:09:18.358" v="297" actId="478"/>
          <ac:picMkLst>
            <pc:docMk/>
            <pc:sldMk cId="1510957215" sldId="256"/>
            <ac:picMk id="29" creationId="{76E654EA-C56C-5B91-6079-E4D783B5AADC}"/>
          </ac:picMkLst>
        </pc:picChg>
        <pc:picChg chg="mod">
          <ac:chgData name="Mirjam Westerhof" userId="ddf0f749-f9f2-4824-89a5-861e9db6959d" providerId="ADAL" clId="{E6387D91-1946-4583-908F-114FFA29D6B4}" dt="2024-03-07T13:09:35.424" v="298" actId="1076"/>
          <ac:picMkLst>
            <pc:docMk/>
            <pc:sldMk cId="1510957215" sldId="256"/>
            <ac:picMk id="31" creationId="{E270F4B6-7EDE-02C2-5038-7C95DFC6D6EE}"/>
          </ac:picMkLst>
        </pc:picChg>
      </pc:sldChg>
      <pc:sldChg chg="del">
        <pc:chgData name="Mirjam Westerhof" userId="ddf0f749-f9f2-4824-89a5-861e9db6959d" providerId="ADAL" clId="{E6387D91-1946-4583-908F-114FFA29D6B4}" dt="2024-03-07T09:07:09.793" v="144" actId="47"/>
        <pc:sldMkLst>
          <pc:docMk/>
          <pc:sldMk cId="3309130342" sldId="258"/>
        </pc:sldMkLst>
      </pc:sldChg>
      <pc:sldChg chg="del">
        <pc:chgData name="Mirjam Westerhof" userId="ddf0f749-f9f2-4824-89a5-861e9db6959d" providerId="ADAL" clId="{E6387D91-1946-4583-908F-114FFA29D6B4}" dt="2024-03-07T09:07:06.714" v="143" actId="47"/>
        <pc:sldMkLst>
          <pc:docMk/>
          <pc:sldMk cId="3392982237" sldId="262"/>
        </pc:sldMkLst>
      </pc:sldChg>
      <pc:sldChg chg="del">
        <pc:chgData name="Mirjam Westerhof" userId="ddf0f749-f9f2-4824-89a5-861e9db6959d" providerId="ADAL" clId="{E6387D91-1946-4583-908F-114FFA29D6B4}" dt="2024-03-07T09:07:02.270" v="142" actId="47"/>
        <pc:sldMkLst>
          <pc:docMk/>
          <pc:sldMk cId="1872943397" sldId="263"/>
        </pc:sldMkLst>
      </pc:sldChg>
      <pc:sldChg chg="del">
        <pc:chgData name="Mirjam Westerhof" userId="ddf0f749-f9f2-4824-89a5-861e9db6959d" providerId="ADAL" clId="{E6387D91-1946-4583-908F-114FFA29D6B4}" dt="2024-03-07T09:06:28.202" v="139" actId="47"/>
        <pc:sldMkLst>
          <pc:docMk/>
          <pc:sldMk cId="3538462067" sldId="264"/>
        </pc:sldMkLst>
      </pc:sldChg>
      <pc:sldChg chg="del">
        <pc:chgData name="Mirjam Westerhof" userId="ddf0f749-f9f2-4824-89a5-861e9db6959d" providerId="ADAL" clId="{E6387D91-1946-4583-908F-114FFA29D6B4}" dt="2024-03-07T09:06:58.405" v="141" actId="47"/>
        <pc:sldMkLst>
          <pc:docMk/>
          <pc:sldMk cId="3627894063" sldId="265"/>
        </pc:sldMkLst>
      </pc:sldChg>
      <pc:sldChg chg="del">
        <pc:chgData name="Mirjam Westerhof" userId="ddf0f749-f9f2-4824-89a5-861e9db6959d" providerId="ADAL" clId="{E6387D91-1946-4583-908F-114FFA29D6B4}" dt="2024-03-07T09:06:35.835" v="140" actId="47"/>
        <pc:sldMkLst>
          <pc:docMk/>
          <pc:sldMk cId="488232862" sldId="266"/>
        </pc:sldMkLst>
      </pc:sldChg>
      <pc:sldChg chg="del">
        <pc:chgData name="Mirjam Westerhof" userId="ddf0f749-f9f2-4824-89a5-861e9db6959d" providerId="ADAL" clId="{E6387D91-1946-4583-908F-114FFA29D6B4}" dt="2024-03-07T09:06:25.325" v="138" actId="47"/>
        <pc:sldMkLst>
          <pc:docMk/>
          <pc:sldMk cId="2772551839" sldId="267"/>
        </pc:sldMkLst>
      </pc:sldChg>
      <pc:sldChg chg="delSp mod modTransition delAnim">
        <pc:chgData name="Mirjam Westerhof" userId="ddf0f749-f9f2-4824-89a5-861e9db6959d" providerId="ADAL" clId="{E6387D91-1946-4583-908F-114FFA29D6B4}" dt="2024-03-07T13:06:36.911" v="295"/>
        <pc:sldMkLst>
          <pc:docMk/>
          <pc:sldMk cId="2620459169" sldId="268"/>
        </pc:sldMkLst>
        <pc:picChg chg="del">
          <ac:chgData name="Mirjam Westerhof" userId="ddf0f749-f9f2-4824-89a5-861e9db6959d" providerId="ADAL" clId="{E6387D91-1946-4583-908F-114FFA29D6B4}" dt="2024-03-07T09:26:27.276" v="166" actId="478"/>
          <ac:picMkLst>
            <pc:docMk/>
            <pc:sldMk cId="2620459169" sldId="268"/>
            <ac:picMk id="7" creationId="{00000000-0000-0000-0000-000000000000}"/>
          </ac:picMkLst>
        </pc:picChg>
      </pc:sldChg>
      <pc:sldChg chg="modSp del mod">
        <pc:chgData name="Mirjam Westerhof" userId="ddf0f749-f9f2-4824-89a5-861e9db6959d" providerId="ADAL" clId="{E6387D91-1946-4583-908F-114FFA29D6B4}" dt="2024-03-07T09:04:07.907" v="107" actId="47"/>
        <pc:sldMkLst>
          <pc:docMk/>
          <pc:sldMk cId="2327831901" sldId="269"/>
        </pc:sldMkLst>
        <pc:spChg chg="mod">
          <ac:chgData name="Mirjam Westerhof" userId="ddf0f749-f9f2-4824-89a5-861e9db6959d" providerId="ADAL" clId="{E6387D91-1946-4583-908F-114FFA29D6B4}" dt="2024-03-07T09:00:30.223" v="0" actId="6549"/>
          <ac:spMkLst>
            <pc:docMk/>
            <pc:sldMk cId="2327831901" sldId="269"/>
            <ac:spMk id="10" creationId="{00000000-0000-0000-0000-000000000000}"/>
          </ac:spMkLst>
        </pc:spChg>
      </pc:sldChg>
      <pc:sldChg chg="del">
        <pc:chgData name="Mirjam Westerhof" userId="ddf0f749-f9f2-4824-89a5-861e9db6959d" providerId="ADAL" clId="{E6387D91-1946-4583-908F-114FFA29D6B4}" dt="2024-03-07T09:03:33.566" v="105" actId="47"/>
        <pc:sldMkLst>
          <pc:docMk/>
          <pc:sldMk cId="3832121355" sldId="270"/>
        </pc:sldMkLst>
      </pc:sldChg>
      <pc:sldChg chg="del">
        <pc:chgData name="Mirjam Westerhof" userId="ddf0f749-f9f2-4824-89a5-861e9db6959d" providerId="ADAL" clId="{E6387D91-1946-4583-908F-114FFA29D6B4}" dt="2024-03-07T09:09:23.461" v="161" actId="47"/>
        <pc:sldMkLst>
          <pc:docMk/>
          <pc:sldMk cId="2170602481" sldId="271"/>
        </pc:sldMkLst>
      </pc:sldChg>
      <pc:sldChg chg="delSp modSp mod ord modTransition delAnim">
        <pc:chgData name="Mirjam Westerhof" userId="ddf0f749-f9f2-4824-89a5-861e9db6959d" providerId="ADAL" clId="{E6387D91-1946-4583-908F-114FFA29D6B4}" dt="2024-03-07T13:06:36.911" v="295"/>
        <pc:sldMkLst>
          <pc:docMk/>
          <pc:sldMk cId="3233093980" sldId="272"/>
        </pc:sldMkLst>
        <pc:spChg chg="mod">
          <ac:chgData name="Mirjam Westerhof" userId="ddf0f749-f9f2-4824-89a5-861e9db6959d" providerId="ADAL" clId="{E6387D91-1946-4583-908F-114FFA29D6B4}" dt="2024-03-07T09:16:55.920" v="163" actId="20577"/>
          <ac:spMkLst>
            <pc:docMk/>
            <pc:sldMk cId="3233093980" sldId="272"/>
            <ac:spMk id="8" creationId="{00000000-0000-0000-0000-000000000000}"/>
          </ac:spMkLst>
        </pc:spChg>
        <pc:picChg chg="del">
          <ac:chgData name="Mirjam Westerhof" userId="ddf0f749-f9f2-4824-89a5-861e9db6959d" providerId="ADAL" clId="{E6387D91-1946-4583-908F-114FFA29D6B4}" dt="2024-03-07T09:26:21.274" v="165" actId="478"/>
          <ac:picMkLst>
            <pc:docMk/>
            <pc:sldMk cId="3233093980" sldId="272"/>
            <ac:picMk id="9" creationId="{00000000-0000-0000-0000-000000000000}"/>
          </ac:picMkLst>
        </pc:picChg>
      </pc:sldChg>
      <pc:sldChg chg="del">
        <pc:chgData name="Mirjam Westerhof" userId="ddf0f749-f9f2-4824-89a5-861e9db6959d" providerId="ADAL" clId="{E6387D91-1946-4583-908F-114FFA29D6B4}" dt="2024-03-07T09:07:19.839" v="148" actId="47"/>
        <pc:sldMkLst>
          <pc:docMk/>
          <pc:sldMk cId="1761592329" sldId="273"/>
        </pc:sldMkLst>
      </pc:sldChg>
      <pc:sldChg chg="del">
        <pc:chgData name="Mirjam Westerhof" userId="ddf0f749-f9f2-4824-89a5-861e9db6959d" providerId="ADAL" clId="{E6387D91-1946-4583-908F-114FFA29D6B4}" dt="2024-03-07T09:07:16.890" v="147" actId="47"/>
        <pc:sldMkLst>
          <pc:docMk/>
          <pc:sldMk cId="28143319" sldId="274"/>
        </pc:sldMkLst>
      </pc:sldChg>
      <pc:sldChg chg="del">
        <pc:chgData name="Mirjam Westerhof" userId="ddf0f749-f9f2-4824-89a5-861e9db6959d" providerId="ADAL" clId="{E6387D91-1946-4583-908F-114FFA29D6B4}" dt="2024-03-07T09:07:13.622" v="146" actId="47"/>
        <pc:sldMkLst>
          <pc:docMk/>
          <pc:sldMk cId="862222841" sldId="275"/>
        </pc:sldMkLst>
      </pc:sldChg>
      <pc:sldChg chg="del">
        <pc:chgData name="Mirjam Westerhof" userId="ddf0f749-f9f2-4824-89a5-861e9db6959d" providerId="ADAL" clId="{E6387D91-1946-4583-908F-114FFA29D6B4}" dt="2024-03-07T09:07:11.159" v="145" actId="47"/>
        <pc:sldMkLst>
          <pc:docMk/>
          <pc:sldMk cId="385328778" sldId="276"/>
        </pc:sldMkLst>
      </pc:sldChg>
      <pc:sldChg chg="addSp delSp modSp add mod modTransition modAnim">
        <pc:chgData name="Mirjam Westerhof" userId="ddf0f749-f9f2-4824-89a5-861e9db6959d" providerId="ADAL" clId="{E6387D91-1946-4583-908F-114FFA29D6B4}" dt="2024-03-07T13:06:36.911" v="295"/>
        <pc:sldMkLst>
          <pc:docMk/>
          <pc:sldMk cId="3279853992" sldId="2610"/>
        </pc:sldMkLst>
        <pc:graphicFrameChg chg="mod">
          <ac:chgData name="Mirjam Westerhof" userId="ddf0f749-f9f2-4824-89a5-861e9db6959d" providerId="ADAL" clId="{E6387D91-1946-4583-908F-114FFA29D6B4}" dt="2024-03-07T09:08:16.259" v="156" actId="20577"/>
          <ac:graphicFrameMkLst>
            <pc:docMk/>
            <pc:sldMk cId="3279853992" sldId="2610"/>
            <ac:graphicFrameMk id="4" creationId="{BBD44BC1-1C4D-09C2-41D4-5929AE114012}"/>
          </ac:graphicFrameMkLst>
        </pc:graphicFrameChg>
        <pc:graphicFrameChg chg="del mod">
          <ac:chgData name="Mirjam Westerhof" userId="ddf0f749-f9f2-4824-89a5-861e9db6959d" providerId="ADAL" clId="{E6387D91-1946-4583-908F-114FFA29D6B4}" dt="2024-03-07T09:08:10.933" v="151" actId="478"/>
          <ac:graphicFrameMkLst>
            <pc:docMk/>
            <pc:sldMk cId="3279853992" sldId="2610"/>
            <ac:graphicFrameMk id="5" creationId="{43F2121E-79A3-D68D-A37C-088FD67EB372}"/>
          </ac:graphicFrameMkLst>
        </pc:graphicFrameChg>
        <pc:picChg chg="add del mod">
          <ac:chgData name="Mirjam Westerhof" userId="ddf0f749-f9f2-4824-89a5-861e9db6959d" providerId="ADAL" clId="{E6387D91-1946-4583-908F-114FFA29D6B4}" dt="2024-03-07T13:06:36.911" v="295"/>
          <ac:picMkLst>
            <pc:docMk/>
            <pc:sldMk cId="3279853992" sldId="2610"/>
            <ac:picMk id="7" creationId="{1141F7BB-3BE3-515C-81F1-49336FDB4247}"/>
          </ac:picMkLst>
        </pc:picChg>
      </pc:sldChg>
      <pc:sldChg chg="delSp modSp add mod modTransition">
        <pc:chgData name="Mirjam Westerhof" userId="ddf0f749-f9f2-4824-89a5-861e9db6959d" providerId="ADAL" clId="{E6387D91-1946-4583-908F-114FFA29D6B4}" dt="2024-03-07T13:06:36.911" v="295"/>
        <pc:sldMkLst>
          <pc:docMk/>
          <pc:sldMk cId="3064710488" sldId="2616"/>
        </pc:sldMkLst>
        <pc:spChg chg="mod">
          <ac:chgData name="Mirjam Westerhof" userId="ddf0f749-f9f2-4824-89a5-861e9db6959d" providerId="ADAL" clId="{E6387D91-1946-4583-908F-114FFA29D6B4}" dt="2024-03-07T09:06:01.531" v="133" actId="1076"/>
          <ac:spMkLst>
            <pc:docMk/>
            <pc:sldMk cId="3064710488" sldId="2616"/>
            <ac:spMk id="4" creationId="{431392B5-BFA8-91E9-0037-E8850551F8FD}"/>
          </ac:spMkLst>
        </pc:spChg>
        <pc:spChg chg="mod">
          <ac:chgData name="Mirjam Westerhof" userId="ddf0f749-f9f2-4824-89a5-861e9db6959d" providerId="ADAL" clId="{E6387D91-1946-4583-908F-114FFA29D6B4}" dt="2024-03-07T09:05:29.633" v="130" actId="20577"/>
          <ac:spMkLst>
            <pc:docMk/>
            <pc:sldMk cId="3064710488" sldId="2616"/>
            <ac:spMk id="94" creationId="{AC176AE5-B5F2-C34B-A423-9A72488DD438}"/>
          </ac:spMkLst>
        </pc:spChg>
        <pc:spChg chg="del mod">
          <ac:chgData name="Mirjam Westerhof" userId="ddf0f749-f9f2-4824-89a5-861e9db6959d" providerId="ADAL" clId="{E6387D91-1946-4583-908F-114FFA29D6B4}" dt="2024-03-07T09:05:22.390" v="125" actId="478"/>
          <ac:spMkLst>
            <pc:docMk/>
            <pc:sldMk cId="3064710488" sldId="2616"/>
            <ac:spMk id="152" creationId="{403ADE92-CBC7-406F-7950-2D695BA73C1A}"/>
          </ac:spMkLst>
        </pc:spChg>
        <pc:spChg chg="del mod">
          <ac:chgData name="Mirjam Westerhof" userId="ddf0f749-f9f2-4824-89a5-861e9db6959d" providerId="ADAL" clId="{E6387D91-1946-4583-908F-114FFA29D6B4}" dt="2024-03-07T09:05:15.873" v="120" actId="478"/>
          <ac:spMkLst>
            <pc:docMk/>
            <pc:sldMk cId="3064710488" sldId="2616"/>
            <ac:spMk id="615" creationId="{429DE5EC-F41E-CA11-3CFA-2D2AD9C6541B}"/>
          </ac:spMkLst>
        </pc:spChg>
        <pc:spChg chg="del">
          <ac:chgData name="Mirjam Westerhof" userId="ddf0f749-f9f2-4824-89a5-861e9db6959d" providerId="ADAL" clId="{E6387D91-1946-4583-908F-114FFA29D6B4}" dt="2024-03-07T09:05:17.528" v="122" actId="478"/>
          <ac:spMkLst>
            <pc:docMk/>
            <pc:sldMk cId="3064710488" sldId="2616"/>
            <ac:spMk id="642" creationId="{81506C39-B25F-E7D2-70A2-3027719A00ED}"/>
          </ac:spMkLst>
        </pc:spChg>
        <pc:spChg chg="del">
          <ac:chgData name="Mirjam Westerhof" userId="ddf0f749-f9f2-4824-89a5-861e9db6959d" providerId="ADAL" clId="{E6387D91-1946-4583-908F-114FFA29D6B4}" dt="2024-03-07T09:05:16.647" v="121" actId="478"/>
          <ac:spMkLst>
            <pc:docMk/>
            <pc:sldMk cId="3064710488" sldId="2616"/>
            <ac:spMk id="643" creationId="{475D0849-337A-834A-96E3-2DBF3EAFD08D}"/>
          </ac:spMkLst>
        </pc:spChg>
        <pc:spChg chg="mod">
          <ac:chgData name="Mirjam Westerhof" userId="ddf0f749-f9f2-4824-89a5-861e9db6959d" providerId="ADAL" clId="{E6387D91-1946-4583-908F-114FFA29D6B4}" dt="2024-03-07T09:06:08.002" v="137" actId="20577"/>
          <ac:spMkLst>
            <pc:docMk/>
            <pc:sldMk cId="3064710488" sldId="2616"/>
            <ac:spMk id="645" creationId="{3B7AC4E5-FDB9-2DE6-F4DC-ABB972DA3E47}"/>
          </ac:spMkLst>
        </pc:spChg>
        <pc:graphicFrameChg chg="mod">
          <ac:chgData name="Mirjam Westerhof" userId="ddf0f749-f9f2-4824-89a5-861e9db6959d" providerId="ADAL" clId="{E6387D91-1946-4583-908F-114FFA29D6B4}" dt="2024-03-07T09:05:46.100" v="131" actId="1076"/>
          <ac:graphicFrameMkLst>
            <pc:docMk/>
            <pc:sldMk cId="3064710488" sldId="2616"/>
            <ac:graphicFrameMk id="2" creationId="{82AA980A-E329-6CF7-9BDA-D85FE92BFAD3}"/>
          </ac:graphicFrameMkLst>
        </pc:graphicFrameChg>
        <pc:graphicFrameChg chg="mod">
          <ac:chgData name="Mirjam Westerhof" userId="ddf0f749-f9f2-4824-89a5-861e9db6959d" providerId="ADAL" clId="{E6387D91-1946-4583-908F-114FFA29D6B4}" dt="2024-03-07T09:05:59.005" v="132" actId="1076"/>
          <ac:graphicFrameMkLst>
            <pc:docMk/>
            <pc:sldMk cId="3064710488" sldId="2616"/>
            <ac:graphicFrameMk id="11" creationId="{F4F77BC3-1140-FE1F-C114-AFA46EF3169C}"/>
          </ac:graphicFrameMkLst>
        </pc:graphicFrameChg>
        <pc:graphicFrameChg chg="del mod">
          <ac:chgData name="Mirjam Westerhof" userId="ddf0f749-f9f2-4824-89a5-861e9db6959d" providerId="ADAL" clId="{E6387D91-1946-4583-908F-114FFA29D6B4}" dt="2024-03-07T09:05:21.218" v="124" actId="478"/>
          <ac:graphicFrameMkLst>
            <pc:docMk/>
            <pc:sldMk cId="3064710488" sldId="2616"/>
            <ac:graphicFrameMk id="95" creationId="{CB253748-7B93-F9DC-9395-8B80A14E9B52}"/>
          </ac:graphicFrameMkLst>
        </pc:graphicFrameChg>
        <pc:graphicFrameChg chg="mod">
          <ac:chgData name="Mirjam Westerhof" userId="ddf0f749-f9f2-4824-89a5-861e9db6959d" providerId="ADAL" clId="{E6387D91-1946-4583-908F-114FFA29D6B4}" dt="2024-03-07T09:05:09.785" v="114" actId="478"/>
          <ac:graphicFrameMkLst>
            <pc:docMk/>
            <pc:sldMk cId="3064710488" sldId="2616"/>
            <ac:graphicFrameMk id="108" creationId="{5F31D23B-7DB8-96AC-FA30-3B1C4DAE9778}"/>
          </ac:graphicFrameMkLst>
        </pc:graphicFrameChg>
      </pc:sldChg>
      <pc:sldChg chg="add ord modTransition">
        <pc:chgData name="Mirjam Westerhof" userId="ddf0f749-f9f2-4824-89a5-861e9db6959d" providerId="ADAL" clId="{E6387D91-1946-4583-908F-114FFA29D6B4}" dt="2024-03-07T13:06:36.911" v="295"/>
        <pc:sldMkLst>
          <pc:docMk/>
          <pc:sldMk cId="156522371" sldId="2617"/>
        </pc:sldMkLst>
      </pc:sldChg>
      <pc:sldChg chg="addSp delSp modSp add mod ord modTransition modAnim">
        <pc:chgData name="Mirjam Westerhof" userId="ddf0f749-f9f2-4824-89a5-861e9db6959d" providerId="ADAL" clId="{E6387D91-1946-4583-908F-114FFA29D6B4}" dt="2024-03-07T13:06:36.911" v="295"/>
        <pc:sldMkLst>
          <pc:docMk/>
          <pc:sldMk cId="2637080976" sldId="2625"/>
        </pc:sldMkLst>
        <pc:spChg chg="mod">
          <ac:chgData name="Mirjam Westerhof" userId="ddf0f749-f9f2-4824-89a5-861e9db6959d" providerId="ADAL" clId="{E6387D91-1946-4583-908F-114FFA29D6B4}" dt="2024-03-07T13:05:54.715" v="205" actId="20577"/>
          <ac:spMkLst>
            <pc:docMk/>
            <pc:sldMk cId="2637080976" sldId="2625"/>
            <ac:spMk id="2" creationId="{4A3A1D48-ABA7-4FDA-965D-9118BD69DDD4}"/>
          </ac:spMkLst>
        </pc:spChg>
        <pc:spChg chg="mod">
          <ac:chgData name="Mirjam Westerhof" userId="ddf0f749-f9f2-4824-89a5-861e9db6959d" providerId="ADAL" clId="{E6387D91-1946-4583-908F-114FFA29D6B4}" dt="2024-03-07T13:06:03.936" v="233" actId="20577"/>
          <ac:spMkLst>
            <pc:docMk/>
            <pc:sldMk cId="2637080976" sldId="2625"/>
            <ac:spMk id="3" creationId="{A2358C73-6DC5-A970-FC09-0FC4684BF974}"/>
          </ac:spMkLst>
        </pc:spChg>
        <pc:spChg chg="mod">
          <ac:chgData name="Mirjam Westerhof" userId="ddf0f749-f9f2-4824-89a5-861e9db6959d" providerId="ADAL" clId="{E6387D91-1946-4583-908F-114FFA29D6B4}" dt="2024-03-07T13:06:14.251" v="265" actId="20577"/>
          <ac:spMkLst>
            <pc:docMk/>
            <pc:sldMk cId="2637080976" sldId="2625"/>
            <ac:spMk id="4" creationId="{62BEAED6-63F6-ACEA-A7C1-C3625F29FDB9}"/>
          </ac:spMkLst>
        </pc:spChg>
        <pc:spChg chg="mod">
          <ac:chgData name="Mirjam Westerhof" userId="ddf0f749-f9f2-4824-89a5-861e9db6959d" providerId="ADAL" clId="{E6387D91-1946-4583-908F-114FFA29D6B4}" dt="2024-03-07T13:06:26.668" v="294" actId="20577"/>
          <ac:spMkLst>
            <pc:docMk/>
            <pc:sldMk cId="2637080976" sldId="2625"/>
            <ac:spMk id="5" creationId="{CA0FDFFF-F446-E230-B5E8-36121B5BB2D3}"/>
          </ac:spMkLst>
        </pc:spChg>
        <pc:spChg chg="mod">
          <ac:chgData name="Mirjam Westerhof" userId="ddf0f749-f9f2-4824-89a5-861e9db6959d" providerId="ADAL" clId="{E6387D91-1946-4583-908F-114FFA29D6B4}" dt="2024-03-07T09:02:56.964" v="51" actId="5793"/>
          <ac:spMkLst>
            <pc:docMk/>
            <pc:sldMk cId="2637080976" sldId="2625"/>
            <ac:spMk id="17" creationId="{6725B547-D532-509F-1F08-85A187CEA596}"/>
          </ac:spMkLst>
        </pc:spChg>
        <pc:spChg chg="mod">
          <ac:chgData name="Mirjam Westerhof" userId="ddf0f749-f9f2-4824-89a5-861e9db6959d" providerId="ADAL" clId="{E6387D91-1946-4583-908F-114FFA29D6B4}" dt="2024-03-07T09:03:07.038" v="66" actId="6549"/>
          <ac:spMkLst>
            <pc:docMk/>
            <pc:sldMk cId="2637080976" sldId="2625"/>
            <ac:spMk id="18" creationId="{60E39430-BB19-545B-D219-6A8B41053831}"/>
          </ac:spMkLst>
        </pc:spChg>
        <pc:spChg chg="del mod">
          <ac:chgData name="Mirjam Westerhof" userId="ddf0f749-f9f2-4824-89a5-861e9db6959d" providerId="ADAL" clId="{E6387D91-1946-4583-908F-114FFA29D6B4}" dt="2024-03-07T09:02:59.901" v="61"/>
          <ac:spMkLst>
            <pc:docMk/>
            <pc:sldMk cId="2637080976" sldId="2625"/>
            <ac:spMk id="19" creationId="{2F19CC3C-C01E-F8C3-C556-32445D2FD55D}"/>
          </ac:spMkLst>
        </pc:spChg>
        <pc:picChg chg="add del mod">
          <ac:chgData name="Mirjam Westerhof" userId="ddf0f749-f9f2-4824-89a5-861e9db6959d" providerId="ADAL" clId="{E6387D91-1946-4583-908F-114FFA29D6B4}" dt="2024-03-07T13:03:53.554" v="184"/>
          <ac:picMkLst>
            <pc:docMk/>
            <pc:sldMk cId="2637080976" sldId="2625"/>
            <ac:picMk id="13" creationId="{5E4F5B7D-99E3-08B1-BBF4-AAB92CDA5560}"/>
          </ac:picMkLst>
        </pc:picChg>
        <pc:picChg chg="add del mod ord">
          <ac:chgData name="Mirjam Westerhof" userId="ddf0f749-f9f2-4824-89a5-861e9db6959d" providerId="ADAL" clId="{E6387D91-1946-4583-908F-114FFA29D6B4}" dt="2024-03-07T13:04:01.285" v="185"/>
          <ac:picMkLst>
            <pc:docMk/>
            <pc:sldMk cId="2637080976" sldId="2625"/>
            <ac:picMk id="16" creationId="{DAC35AC9-67FB-F7DD-0733-FC656D4EEFEB}"/>
          </ac:picMkLst>
        </pc:picChg>
        <pc:picChg chg="add del mod">
          <ac:chgData name="Mirjam Westerhof" userId="ddf0f749-f9f2-4824-89a5-861e9db6959d" providerId="ADAL" clId="{E6387D91-1946-4583-908F-114FFA29D6B4}" dt="2024-03-07T13:04:07.749" v="187"/>
          <ac:picMkLst>
            <pc:docMk/>
            <pc:sldMk cId="2637080976" sldId="2625"/>
            <ac:picMk id="19" creationId="{DC86476C-32BC-3C7C-C49A-0E84708B9038}"/>
          </ac:picMkLst>
        </pc:picChg>
        <pc:picChg chg="add del mod ord">
          <ac:chgData name="Mirjam Westerhof" userId="ddf0f749-f9f2-4824-89a5-861e9db6959d" providerId="ADAL" clId="{E6387D91-1946-4583-908F-114FFA29D6B4}" dt="2024-03-07T13:04:28.298" v="188"/>
          <ac:picMkLst>
            <pc:docMk/>
            <pc:sldMk cId="2637080976" sldId="2625"/>
            <ac:picMk id="23" creationId="{406411A4-8F99-51C7-9190-CDA170F90313}"/>
          </ac:picMkLst>
        </pc:picChg>
        <pc:picChg chg="add del mod">
          <ac:chgData name="Mirjam Westerhof" userId="ddf0f749-f9f2-4824-89a5-861e9db6959d" providerId="ADAL" clId="{E6387D91-1946-4583-908F-114FFA29D6B4}" dt="2024-03-07T13:06:36.911" v="295"/>
          <ac:picMkLst>
            <pc:docMk/>
            <pc:sldMk cId="2637080976" sldId="2625"/>
            <ac:picMk id="29" creationId="{6FEC1504-449B-8FD1-F181-A40247B04DE9}"/>
          </ac:picMkLst>
        </pc:picChg>
      </pc:sldChg>
    </pc:docChg>
  </pc:docChgLst>
  <pc:docChgLst>
    <pc:chgData name="Mirjam Westerhof" userId="ddf0f749-f9f2-4824-89a5-861e9db6959d" providerId="ADAL" clId="{84819AAF-3EEF-4885-9AA0-23A0C52EA6D5}"/>
    <pc:docChg chg="modShowInfo">
      <pc:chgData name="Mirjam Westerhof" userId="ddf0f749-f9f2-4824-89a5-861e9db6959d" providerId="ADAL" clId="{84819AAF-3EEF-4885-9AA0-23A0C52EA6D5}" dt="2024-03-28T17:03:34.556" v="0" actId="2744"/>
      <pc:docMkLst>
        <pc:docMk/>
      </pc:docMkLst>
    </pc:docChg>
  </pc:docChgLst>
  <pc:docChgLst>
    <pc:chgData name="Mirjam Westerhof" userId="8b10c524-a731-41a8-951f-f091b3cf2bda" providerId="ADAL" clId="{0F912ABB-66EA-4601-8C2A-9597EAF699B7}"/>
    <pc:docChg chg="custSel addSld delSld modSld">
      <pc:chgData name="Mirjam Westerhof" userId="8b10c524-a731-41a8-951f-f091b3cf2bda" providerId="ADAL" clId="{0F912ABB-66EA-4601-8C2A-9597EAF699B7}" dt="2023-02-16T11:21:27.274" v="91" actId="14100"/>
      <pc:docMkLst>
        <pc:docMk/>
      </pc:docMkLst>
      <pc:sldChg chg="delSp modSp add mod">
        <pc:chgData name="Mirjam Westerhof" userId="8b10c524-a731-41a8-951f-f091b3cf2bda" providerId="ADAL" clId="{0F912ABB-66EA-4601-8C2A-9597EAF699B7}" dt="2023-02-16T11:21:27.274" v="91" actId="14100"/>
        <pc:sldMkLst>
          <pc:docMk/>
          <pc:sldMk cId="1510957215" sldId="256"/>
        </pc:sldMkLst>
        <pc:spChg chg="del">
          <ac:chgData name="Mirjam Westerhof" userId="8b10c524-a731-41a8-951f-f091b3cf2bda" providerId="ADAL" clId="{0F912ABB-66EA-4601-8C2A-9597EAF699B7}" dt="2023-02-16T11:16:33.897" v="52" actId="478"/>
          <ac:spMkLst>
            <pc:docMk/>
            <pc:sldMk cId="1510957215" sldId="256"/>
            <ac:spMk id="2" creationId="{00000000-0000-0000-0000-000000000000}"/>
          </ac:spMkLst>
        </pc:spChg>
        <pc:spChg chg="del">
          <ac:chgData name="Mirjam Westerhof" userId="8b10c524-a731-41a8-951f-f091b3cf2bda" providerId="ADAL" clId="{0F912ABB-66EA-4601-8C2A-9597EAF699B7}" dt="2023-02-16T11:16:35.721" v="53" actId="478"/>
          <ac:spMkLst>
            <pc:docMk/>
            <pc:sldMk cId="1510957215" sldId="256"/>
            <ac:spMk id="3" creationId="{00000000-0000-0000-0000-000000000000}"/>
          </ac:spMkLst>
        </pc:spChg>
        <pc:grpChg chg="mod">
          <ac:chgData name="Mirjam Westerhof" userId="8b10c524-a731-41a8-951f-f091b3cf2bda" providerId="ADAL" clId="{0F912ABB-66EA-4601-8C2A-9597EAF699B7}" dt="2023-02-16T11:20:48.454" v="81" actId="1076"/>
          <ac:grpSpMkLst>
            <pc:docMk/>
            <pc:sldMk cId="1510957215" sldId="256"/>
            <ac:grpSpMk id="5" creationId="{00000000-0000-0000-0000-000000000000}"/>
          </ac:grpSpMkLst>
        </pc:grpChg>
        <pc:picChg chg="del">
          <ac:chgData name="Mirjam Westerhof" userId="8b10c524-a731-41a8-951f-f091b3cf2bda" providerId="ADAL" clId="{0F912ABB-66EA-4601-8C2A-9597EAF699B7}" dt="2023-02-16T11:16:31.034" v="51" actId="478"/>
          <ac:picMkLst>
            <pc:docMk/>
            <pc:sldMk cId="1510957215" sldId="256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21:23.873" v="90" actId="14100"/>
          <ac:picMkLst>
            <pc:docMk/>
            <pc:sldMk cId="1510957215" sldId="256"/>
            <ac:picMk id="7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21:13.056" v="88" actId="14100"/>
          <ac:picMkLst>
            <pc:docMk/>
            <pc:sldMk cId="1510957215" sldId="256"/>
            <ac:picMk id="8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21:27.274" v="91" actId="14100"/>
          <ac:picMkLst>
            <pc:docMk/>
            <pc:sldMk cId="1510957215" sldId="256"/>
            <ac:picMk id="9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21:08.512" v="86" actId="1076"/>
          <ac:picMkLst>
            <pc:docMk/>
            <pc:sldMk cId="1510957215" sldId="256"/>
            <ac:picMk id="10" creationId="{00000000-0000-0000-0000-000000000000}"/>
          </ac:picMkLst>
        </pc:picChg>
      </pc:sldChg>
      <pc:sldChg chg="new del">
        <pc:chgData name="Mirjam Westerhof" userId="8b10c524-a731-41a8-951f-f091b3cf2bda" providerId="ADAL" clId="{0F912ABB-66EA-4601-8C2A-9597EAF699B7}" dt="2023-02-16T11:12:02.976" v="11" actId="47"/>
        <pc:sldMkLst>
          <pc:docMk/>
          <pc:sldMk cId="2090408185" sldId="256"/>
        </pc:sldMkLst>
      </pc:sldChg>
      <pc:sldChg chg="del">
        <pc:chgData name="Mirjam Westerhof" userId="8b10c524-a731-41a8-951f-f091b3cf2bda" providerId="ADAL" clId="{0F912ABB-66EA-4601-8C2A-9597EAF699B7}" dt="2023-02-16T11:10:55.314" v="0" actId="47"/>
        <pc:sldMkLst>
          <pc:docMk/>
          <pc:sldMk cId="4199527358" sldId="256"/>
        </pc:sldMkLst>
      </pc:sldChg>
      <pc:sldChg chg="del">
        <pc:chgData name="Mirjam Westerhof" userId="8b10c524-a731-41a8-951f-f091b3cf2bda" providerId="ADAL" clId="{0F912ABB-66EA-4601-8C2A-9597EAF699B7}" dt="2023-02-16T11:10:57.263" v="1" actId="47"/>
        <pc:sldMkLst>
          <pc:docMk/>
          <pc:sldMk cId="3309130342" sldId="257"/>
        </pc:sldMkLst>
      </pc:sldChg>
      <pc:sldChg chg="delSp modSp add del mod">
        <pc:chgData name="Mirjam Westerhof" userId="8b10c524-a731-41a8-951f-f091b3cf2bda" providerId="ADAL" clId="{0F912ABB-66EA-4601-8C2A-9597EAF699B7}" dt="2023-02-16T11:20:35.290" v="79" actId="47"/>
        <pc:sldMkLst>
          <pc:docMk/>
          <pc:sldMk cId="4199527358" sldId="257"/>
        </pc:sldMkLst>
        <pc:spChg chg="del">
          <ac:chgData name="Mirjam Westerhof" userId="8b10c524-a731-41a8-951f-f091b3cf2bda" providerId="ADAL" clId="{0F912ABB-66EA-4601-8C2A-9597EAF699B7}" dt="2023-02-16T11:12:10.988" v="13" actId="478"/>
          <ac:spMkLst>
            <pc:docMk/>
            <pc:sldMk cId="4199527358" sldId="257"/>
            <ac:spMk id="2" creationId="{00000000-0000-0000-0000-000000000000}"/>
          </ac:spMkLst>
        </pc:spChg>
        <pc:spChg chg="del">
          <ac:chgData name="Mirjam Westerhof" userId="8b10c524-a731-41a8-951f-f091b3cf2bda" providerId="ADAL" clId="{0F912ABB-66EA-4601-8C2A-9597EAF699B7}" dt="2023-02-16T11:12:13.374" v="14" actId="478"/>
          <ac:spMkLst>
            <pc:docMk/>
            <pc:sldMk cId="4199527358" sldId="257"/>
            <ac:spMk id="3" creationId="{00000000-0000-0000-0000-000000000000}"/>
          </ac:spMkLst>
        </pc:spChg>
        <pc:grpChg chg="mod">
          <ac:chgData name="Mirjam Westerhof" userId="8b10c524-a731-41a8-951f-f091b3cf2bda" providerId="ADAL" clId="{0F912ABB-66EA-4601-8C2A-9597EAF699B7}" dt="2023-02-16T11:14:07.261" v="49" actId="1076"/>
          <ac:grpSpMkLst>
            <pc:docMk/>
            <pc:sldMk cId="4199527358" sldId="257"/>
            <ac:grpSpMk id="5" creationId="{00000000-0000-0000-0000-000000000000}"/>
          </ac:grpSpMkLst>
        </pc:grpChg>
        <pc:picChg chg="del">
          <ac:chgData name="Mirjam Westerhof" userId="8b10c524-a731-41a8-951f-f091b3cf2bda" providerId="ADAL" clId="{0F912ABB-66EA-4601-8C2A-9597EAF699B7}" dt="2023-02-16T11:12:06.293" v="12" actId="478"/>
          <ac:picMkLst>
            <pc:docMk/>
            <pc:sldMk cId="4199527358" sldId="257"/>
            <ac:picMk id="4" creationId="{00000000-0000-0000-0000-000000000000}"/>
          </ac:picMkLst>
        </pc:picChg>
      </pc:sldChg>
      <pc:sldChg chg="del">
        <pc:chgData name="Mirjam Westerhof" userId="8b10c524-a731-41a8-951f-f091b3cf2bda" providerId="ADAL" clId="{0F912ABB-66EA-4601-8C2A-9597EAF699B7}" dt="2023-02-16T11:10:59.287" v="3" actId="47"/>
        <pc:sldMkLst>
          <pc:docMk/>
          <pc:sldMk cId="1872943397" sldId="258"/>
        </pc:sldMkLst>
      </pc:sldChg>
      <pc:sldChg chg="delSp add mod">
        <pc:chgData name="Mirjam Westerhof" userId="8b10c524-a731-41a8-951f-f091b3cf2bda" providerId="ADAL" clId="{0F912ABB-66EA-4601-8C2A-9597EAF699B7}" dt="2023-02-16T11:12:20.806" v="17" actId="478"/>
        <pc:sldMkLst>
          <pc:docMk/>
          <pc:sldMk cId="3309130342" sldId="258"/>
        </pc:sldMkLst>
        <pc:spChg chg="del">
          <ac:chgData name="Mirjam Westerhof" userId="8b10c524-a731-41a8-951f-f091b3cf2bda" providerId="ADAL" clId="{0F912ABB-66EA-4601-8C2A-9597EAF699B7}" dt="2023-02-16T11:12:18.062" v="16" actId="478"/>
          <ac:spMkLst>
            <pc:docMk/>
            <pc:sldMk cId="3309130342" sldId="258"/>
            <ac:spMk id="2" creationId="{00000000-0000-0000-0000-000000000000}"/>
          </ac:spMkLst>
        </pc:spChg>
        <pc:spChg chg="del">
          <ac:chgData name="Mirjam Westerhof" userId="8b10c524-a731-41a8-951f-f091b3cf2bda" providerId="ADAL" clId="{0F912ABB-66EA-4601-8C2A-9597EAF699B7}" dt="2023-02-16T11:12:20.806" v="17" actId="478"/>
          <ac:spMkLst>
            <pc:docMk/>
            <pc:sldMk cId="3309130342" sldId="258"/>
            <ac:spMk id="3" creationId="{00000000-0000-0000-0000-000000000000}"/>
          </ac:spMkLst>
        </pc:spChg>
        <pc:picChg chg="del">
          <ac:chgData name="Mirjam Westerhof" userId="8b10c524-a731-41a8-951f-f091b3cf2bda" providerId="ADAL" clId="{0F912ABB-66EA-4601-8C2A-9597EAF699B7}" dt="2023-02-16T11:12:15.511" v="15" actId="478"/>
          <ac:picMkLst>
            <pc:docMk/>
            <pc:sldMk cId="3309130342" sldId="258"/>
            <ac:picMk id="4" creationId="{00000000-0000-0000-0000-000000000000}"/>
          </ac:picMkLst>
        </pc:picChg>
      </pc:sldChg>
      <pc:sldChg chg="delSp modSp add del mod">
        <pc:chgData name="Mirjam Westerhof" userId="8b10c524-a731-41a8-951f-f091b3cf2bda" providerId="ADAL" clId="{0F912ABB-66EA-4601-8C2A-9597EAF699B7}" dt="2023-02-16T11:20:16.468" v="78" actId="1076"/>
        <pc:sldMkLst>
          <pc:docMk/>
          <pc:sldMk cId="3392982237" sldId="262"/>
        </pc:sldMkLst>
        <pc:spChg chg="del">
          <ac:chgData name="Mirjam Westerhof" userId="8b10c524-a731-41a8-951f-f091b3cf2bda" providerId="ADAL" clId="{0F912ABB-66EA-4601-8C2A-9597EAF699B7}" dt="2023-02-16T11:12:25.862" v="19" actId="478"/>
          <ac:spMkLst>
            <pc:docMk/>
            <pc:sldMk cId="3392982237" sldId="262"/>
            <ac:spMk id="2" creationId="{00000000-0000-0000-0000-000000000000}"/>
          </ac:spMkLst>
        </pc:spChg>
        <pc:picChg chg="del">
          <ac:chgData name="Mirjam Westerhof" userId="8b10c524-a731-41a8-951f-f091b3cf2bda" providerId="ADAL" clId="{0F912ABB-66EA-4601-8C2A-9597EAF699B7}" dt="2023-02-16T11:12:24.661" v="18" actId="478"/>
          <ac:picMkLst>
            <pc:docMk/>
            <pc:sldMk cId="3392982237" sldId="262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20:16.468" v="78" actId="1076"/>
          <ac:picMkLst>
            <pc:docMk/>
            <pc:sldMk cId="3392982237" sldId="262"/>
            <ac:picMk id="5" creationId="{00000000-0000-0000-0000-000000000000}"/>
          </ac:picMkLst>
        </pc:picChg>
      </pc:sldChg>
      <pc:sldChg chg="del">
        <pc:chgData name="Mirjam Westerhof" userId="8b10c524-a731-41a8-951f-f091b3cf2bda" providerId="ADAL" clId="{0F912ABB-66EA-4601-8C2A-9597EAF699B7}" dt="2023-02-16T11:11:00.913" v="5" actId="47"/>
        <pc:sldMkLst>
          <pc:docMk/>
          <pc:sldMk cId="488232862" sldId="263"/>
        </pc:sldMkLst>
      </pc:sldChg>
      <pc:sldChg chg="delSp modSp add mod">
        <pc:chgData name="Mirjam Westerhof" userId="8b10c524-a731-41a8-951f-f091b3cf2bda" providerId="ADAL" clId="{0F912ABB-66EA-4601-8C2A-9597EAF699B7}" dt="2023-02-16T11:12:46.695" v="27" actId="1076"/>
        <pc:sldMkLst>
          <pc:docMk/>
          <pc:sldMk cId="1872943397" sldId="263"/>
        </pc:sldMkLst>
        <pc:spChg chg="del">
          <ac:chgData name="Mirjam Westerhof" userId="8b10c524-a731-41a8-951f-f091b3cf2bda" providerId="ADAL" clId="{0F912ABB-66EA-4601-8C2A-9597EAF699B7}" dt="2023-02-16T11:12:42.209" v="25" actId="478"/>
          <ac:spMkLst>
            <pc:docMk/>
            <pc:sldMk cId="1872943397" sldId="263"/>
            <ac:spMk id="2" creationId="{00000000-0000-0000-0000-000000000000}"/>
          </ac:spMkLst>
        </pc:spChg>
        <pc:spChg chg="del">
          <ac:chgData name="Mirjam Westerhof" userId="8b10c524-a731-41a8-951f-f091b3cf2bda" providerId="ADAL" clId="{0F912ABB-66EA-4601-8C2A-9597EAF699B7}" dt="2023-02-16T11:12:43.618" v="26" actId="478"/>
          <ac:spMkLst>
            <pc:docMk/>
            <pc:sldMk cId="1872943397" sldId="263"/>
            <ac:spMk id="3" creationId="{00000000-0000-0000-0000-000000000000}"/>
          </ac:spMkLst>
        </pc:spChg>
        <pc:spChg chg="mod">
          <ac:chgData name="Mirjam Westerhof" userId="8b10c524-a731-41a8-951f-f091b3cf2bda" providerId="ADAL" clId="{0F912ABB-66EA-4601-8C2A-9597EAF699B7}" dt="2023-02-16T11:12:46.695" v="27" actId="1076"/>
          <ac:spMkLst>
            <pc:docMk/>
            <pc:sldMk cId="1872943397" sldId="263"/>
            <ac:spMk id="12" creationId="{00000000-0000-0000-0000-000000000000}"/>
          </ac:spMkLst>
        </pc:spChg>
        <pc:picChg chg="del">
          <ac:chgData name="Mirjam Westerhof" userId="8b10c524-a731-41a8-951f-f091b3cf2bda" providerId="ADAL" clId="{0F912ABB-66EA-4601-8C2A-9597EAF699B7}" dt="2023-02-16T11:12:40.120" v="24" actId="478"/>
          <ac:picMkLst>
            <pc:docMk/>
            <pc:sldMk cId="1872943397" sldId="263"/>
            <ac:picMk id="4" creationId="{00000000-0000-0000-0000-000000000000}"/>
          </ac:picMkLst>
        </pc:picChg>
      </pc:sldChg>
      <pc:sldChg chg="delSp add del mod">
        <pc:chgData name="Mirjam Westerhof" userId="8b10c524-a731-41a8-951f-f091b3cf2bda" providerId="ADAL" clId="{0F912ABB-66EA-4601-8C2A-9597EAF699B7}" dt="2023-02-16T11:13:16.190" v="36" actId="478"/>
        <pc:sldMkLst>
          <pc:docMk/>
          <pc:sldMk cId="3538462067" sldId="264"/>
        </pc:sldMkLst>
        <pc:picChg chg="del">
          <ac:chgData name="Mirjam Westerhof" userId="8b10c524-a731-41a8-951f-f091b3cf2bda" providerId="ADAL" clId="{0F912ABB-66EA-4601-8C2A-9597EAF699B7}" dt="2023-02-16T11:13:16.190" v="36" actId="478"/>
          <ac:picMkLst>
            <pc:docMk/>
            <pc:sldMk cId="3538462067" sldId="264"/>
            <ac:picMk id="7" creationId="{00000000-0000-0000-0000-000000000000}"/>
          </ac:picMkLst>
        </pc:picChg>
      </pc:sldChg>
      <pc:sldChg chg="delSp modSp add del mod">
        <pc:chgData name="Mirjam Westerhof" userId="8b10c524-a731-41a8-951f-f091b3cf2bda" providerId="ADAL" clId="{0F912ABB-66EA-4601-8C2A-9597EAF699B7}" dt="2023-02-16T11:13:06.709" v="34" actId="14100"/>
        <pc:sldMkLst>
          <pc:docMk/>
          <pc:sldMk cId="3627894063" sldId="265"/>
        </pc:sldMkLst>
        <pc:spChg chg="del">
          <ac:chgData name="Mirjam Westerhof" userId="8b10c524-a731-41a8-951f-f091b3cf2bda" providerId="ADAL" clId="{0F912ABB-66EA-4601-8C2A-9597EAF699B7}" dt="2023-02-16T11:12:52.870" v="29" actId="478"/>
          <ac:spMkLst>
            <pc:docMk/>
            <pc:sldMk cId="3627894063" sldId="265"/>
            <ac:spMk id="2" creationId="{00000000-0000-0000-0000-000000000000}"/>
          </ac:spMkLst>
        </pc:spChg>
        <pc:picChg chg="del">
          <ac:chgData name="Mirjam Westerhof" userId="8b10c524-a731-41a8-951f-f091b3cf2bda" providerId="ADAL" clId="{0F912ABB-66EA-4601-8C2A-9597EAF699B7}" dt="2023-02-16T11:12:50.096" v="28" actId="478"/>
          <ac:picMkLst>
            <pc:docMk/>
            <pc:sldMk cId="3627894063" sldId="265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13:06.709" v="34" actId="14100"/>
          <ac:picMkLst>
            <pc:docMk/>
            <pc:sldMk cId="3627894063" sldId="265"/>
            <ac:picMk id="5" creationId="{00000000-0000-0000-0000-000000000000}"/>
          </ac:picMkLst>
        </pc:picChg>
      </pc:sldChg>
      <pc:sldChg chg="delSp add mod">
        <pc:chgData name="Mirjam Westerhof" userId="8b10c524-a731-41a8-951f-f091b3cf2bda" providerId="ADAL" clId="{0F912ABB-66EA-4601-8C2A-9597EAF699B7}" dt="2023-02-16T11:13:13.006" v="35" actId="478"/>
        <pc:sldMkLst>
          <pc:docMk/>
          <pc:sldMk cId="488232862" sldId="266"/>
        </pc:sldMkLst>
        <pc:picChg chg="del">
          <ac:chgData name="Mirjam Westerhof" userId="8b10c524-a731-41a8-951f-f091b3cf2bda" providerId="ADAL" clId="{0F912ABB-66EA-4601-8C2A-9597EAF699B7}" dt="2023-02-16T11:13:13.006" v="35" actId="478"/>
          <ac:picMkLst>
            <pc:docMk/>
            <pc:sldMk cId="488232862" sldId="266"/>
            <ac:picMk id="14" creationId="{00000000-0000-0000-0000-000000000000}"/>
          </ac:picMkLst>
        </pc:picChg>
      </pc:sldChg>
      <pc:sldChg chg="del">
        <pc:chgData name="Mirjam Westerhof" userId="8b10c524-a731-41a8-951f-f091b3cf2bda" providerId="ADAL" clId="{0F912ABB-66EA-4601-8C2A-9597EAF699B7}" dt="2023-02-16T11:11:02.411" v="7" actId="47"/>
        <pc:sldMkLst>
          <pc:docMk/>
          <pc:sldMk cId="2772551839" sldId="266"/>
        </pc:sldMkLst>
      </pc:sldChg>
      <pc:sldChg chg="delSp modSp add mod">
        <pc:chgData name="Mirjam Westerhof" userId="8b10c524-a731-41a8-951f-f091b3cf2bda" providerId="ADAL" clId="{0F912ABB-66EA-4601-8C2A-9597EAF699B7}" dt="2023-02-16T11:13:24.901" v="39" actId="14100"/>
        <pc:sldMkLst>
          <pc:docMk/>
          <pc:sldMk cId="2772551839" sldId="267"/>
        </pc:sldMkLst>
        <pc:picChg chg="del">
          <ac:chgData name="Mirjam Westerhof" userId="8b10c524-a731-41a8-951f-f091b3cf2bda" providerId="ADAL" clId="{0F912ABB-66EA-4601-8C2A-9597EAF699B7}" dt="2023-02-16T11:13:19.157" v="37" actId="478"/>
          <ac:picMkLst>
            <pc:docMk/>
            <pc:sldMk cId="2772551839" sldId="267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13:24.901" v="39" actId="14100"/>
          <ac:picMkLst>
            <pc:docMk/>
            <pc:sldMk cId="2772551839" sldId="267"/>
            <ac:picMk id="5" creationId="{00000000-0000-0000-0000-000000000000}"/>
          </ac:picMkLst>
        </pc:picChg>
      </pc:sldChg>
      <pc:sldChg chg="delSp modSp add mod">
        <pc:chgData name="Mirjam Westerhof" userId="8b10c524-a731-41a8-951f-f091b3cf2bda" providerId="ADAL" clId="{0F912ABB-66EA-4601-8C2A-9597EAF699B7}" dt="2023-02-16T11:13:39.397" v="44" actId="14100"/>
        <pc:sldMkLst>
          <pc:docMk/>
          <pc:sldMk cId="2620459169" sldId="268"/>
        </pc:sldMkLst>
        <pc:spChg chg="del">
          <ac:chgData name="Mirjam Westerhof" userId="8b10c524-a731-41a8-951f-f091b3cf2bda" providerId="ADAL" clId="{0F912ABB-66EA-4601-8C2A-9597EAF699B7}" dt="2023-02-16T11:13:29.838" v="41" actId="478"/>
          <ac:spMkLst>
            <pc:docMk/>
            <pc:sldMk cId="2620459169" sldId="268"/>
            <ac:spMk id="2" creationId="{00000000-0000-0000-0000-000000000000}"/>
          </ac:spMkLst>
        </pc:spChg>
        <pc:picChg chg="del">
          <ac:chgData name="Mirjam Westerhof" userId="8b10c524-a731-41a8-951f-f091b3cf2bda" providerId="ADAL" clId="{0F912ABB-66EA-4601-8C2A-9597EAF699B7}" dt="2023-02-16T11:13:28.654" v="40" actId="478"/>
          <ac:picMkLst>
            <pc:docMk/>
            <pc:sldMk cId="2620459169" sldId="268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13:39.397" v="44" actId="14100"/>
          <ac:picMkLst>
            <pc:docMk/>
            <pc:sldMk cId="2620459169" sldId="268"/>
            <ac:picMk id="5" creationId="{00000000-0000-0000-0000-000000000000}"/>
          </ac:picMkLst>
        </pc:picChg>
      </pc:sldChg>
      <pc:sldChg chg="delSp add mod">
        <pc:chgData name="Mirjam Westerhof" userId="8b10c524-a731-41a8-951f-f091b3cf2bda" providerId="ADAL" clId="{0F912ABB-66EA-4601-8C2A-9597EAF699B7}" dt="2023-02-16T11:19:08.008" v="56" actId="478"/>
        <pc:sldMkLst>
          <pc:docMk/>
          <pc:sldMk cId="2327831901" sldId="269"/>
        </pc:sldMkLst>
        <pc:spChg chg="del">
          <ac:chgData name="Mirjam Westerhof" userId="8b10c524-a731-41a8-951f-f091b3cf2bda" providerId="ADAL" clId="{0F912ABB-66EA-4601-8C2A-9597EAF699B7}" dt="2023-02-16T11:19:06.359" v="55" actId="478"/>
          <ac:spMkLst>
            <pc:docMk/>
            <pc:sldMk cId="2327831901" sldId="269"/>
            <ac:spMk id="2" creationId="{00000000-0000-0000-0000-000000000000}"/>
          </ac:spMkLst>
        </pc:spChg>
        <pc:spChg chg="del">
          <ac:chgData name="Mirjam Westerhof" userId="8b10c524-a731-41a8-951f-f091b3cf2bda" providerId="ADAL" clId="{0F912ABB-66EA-4601-8C2A-9597EAF699B7}" dt="2023-02-16T11:19:08.008" v="56" actId="478"/>
          <ac:spMkLst>
            <pc:docMk/>
            <pc:sldMk cId="2327831901" sldId="269"/>
            <ac:spMk id="3" creationId="{00000000-0000-0000-0000-000000000000}"/>
          </ac:spMkLst>
        </pc:spChg>
        <pc:picChg chg="del">
          <ac:chgData name="Mirjam Westerhof" userId="8b10c524-a731-41a8-951f-f091b3cf2bda" providerId="ADAL" clId="{0F912ABB-66EA-4601-8C2A-9597EAF699B7}" dt="2023-02-16T11:19:04.240" v="54" actId="478"/>
          <ac:picMkLst>
            <pc:docMk/>
            <pc:sldMk cId="2327831901" sldId="269"/>
            <ac:picMk id="4" creationId="{00000000-0000-0000-0000-000000000000}"/>
          </ac:picMkLst>
        </pc:picChg>
      </pc:sldChg>
      <pc:sldChg chg="delSp modSp add mod">
        <pc:chgData name="Mirjam Westerhof" userId="8b10c524-a731-41a8-951f-f091b3cf2bda" providerId="ADAL" clId="{0F912ABB-66EA-4601-8C2A-9597EAF699B7}" dt="2023-02-16T11:19:21.522" v="61" actId="1076"/>
        <pc:sldMkLst>
          <pc:docMk/>
          <pc:sldMk cId="3832121355" sldId="270"/>
        </pc:sldMkLst>
        <pc:picChg chg="del">
          <ac:chgData name="Mirjam Westerhof" userId="8b10c524-a731-41a8-951f-f091b3cf2bda" providerId="ADAL" clId="{0F912ABB-66EA-4601-8C2A-9597EAF699B7}" dt="2023-02-16T11:19:10.265" v="57" actId="478"/>
          <ac:picMkLst>
            <pc:docMk/>
            <pc:sldMk cId="3832121355" sldId="270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19:21.522" v="61" actId="1076"/>
          <ac:picMkLst>
            <pc:docMk/>
            <pc:sldMk cId="3832121355" sldId="270"/>
            <ac:picMk id="5" creationId="{00000000-0000-0000-0000-000000000000}"/>
          </ac:picMkLst>
        </pc:picChg>
      </pc:sldChg>
      <pc:sldChg chg="delSp modSp add mod">
        <pc:chgData name="Mirjam Westerhof" userId="8b10c524-a731-41a8-951f-f091b3cf2bda" providerId="ADAL" clId="{0F912ABB-66EA-4601-8C2A-9597EAF699B7}" dt="2023-02-16T11:19:31.252" v="65" actId="1076"/>
        <pc:sldMkLst>
          <pc:docMk/>
          <pc:sldMk cId="2170602481" sldId="271"/>
        </pc:sldMkLst>
        <pc:spChg chg="del">
          <ac:chgData name="Mirjam Westerhof" userId="8b10c524-a731-41a8-951f-f091b3cf2bda" providerId="ADAL" clId="{0F912ABB-66EA-4601-8C2A-9597EAF699B7}" dt="2023-02-16T11:19:26.076" v="63" actId="478"/>
          <ac:spMkLst>
            <pc:docMk/>
            <pc:sldMk cId="2170602481" sldId="271"/>
            <ac:spMk id="2" creationId="{00000000-0000-0000-0000-000000000000}"/>
          </ac:spMkLst>
        </pc:spChg>
        <pc:spChg chg="del">
          <ac:chgData name="Mirjam Westerhof" userId="8b10c524-a731-41a8-951f-f091b3cf2bda" providerId="ADAL" clId="{0F912ABB-66EA-4601-8C2A-9597EAF699B7}" dt="2023-02-16T11:19:27.068" v="64" actId="478"/>
          <ac:spMkLst>
            <pc:docMk/>
            <pc:sldMk cId="2170602481" sldId="271"/>
            <ac:spMk id="3" creationId="{00000000-0000-0000-0000-000000000000}"/>
          </ac:spMkLst>
        </pc:spChg>
        <pc:spChg chg="mod">
          <ac:chgData name="Mirjam Westerhof" userId="8b10c524-a731-41a8-951f-f091b3cf2bda" providerId="ADAL" clId="{0F912ABB-66EA-4601-8C2A-9597EAF699B7}" dt="2023-02-16T11:19:31.252" v="65" actId="1076"/>
          <ac:spMkLst>
            <pc:docMk/>
            <pc:sldMk cId="2170602481" sldId="271"/>
            <ac:spMk id="12" creationId="{00000000-0000-0000-0000-000000000000}"/>
          </ac:spMkLst>
        </pc:spChg>
        <pc:picChg chg="del">
          <ac:chgData name="Mirjam Westerhof" userId="8b10c524-a731-41a8-951f-f091b3cf2bda" providerId="ADAL" clId="{0F912ABB-66EA-4601-8C2A-9597EAF699B7}" dt="2023-02-16T11:19:24.491" v="62" actId="478"/>
          <ac:picMkLst>
            <pc:docMk/>
            <pc:sldMk cId="2170602481" sldId="271"/>
            <ac:picMk id="4" creationId="{00000000-0000-0000-0000-000000000000}"/>
          </ac:picMkLst>
        </pc:picChg>
      </pc:sldChg>
      <pc:sldChg chg="del">
        <pc:chgData name="Mirjam Westerhof" userId="8b10c524-a731-41a8-951f-f091b3cf2bda" providerId="ADAL" clId="{0F912ABB-66EA-4601-8C2A-9597EAF699B7}" dt="2023-02-16T11:11:03.259" v="8" actId="47"/>
        <pc:sldMkLst>
          <pc:docMk/>
          <pc:sldMk cId="385328778" sldId="272"/>
        </pc:sldMkLst>
      </pc:sldChg>
      <pc:sldChg chg="delSp modSp add mod">
        <pc:chgData name="Mirjam Westerhof" userId="8b10c524-a731-41a8-951f-f091b3cf2bda" providerId="ADAL" clId="{0F912ABB-66EA-4601-8C2A-9597EAF699B7}" dt="2023-02-16T11:19:44.487" v="69" actId="14100"/>
        <pc:sldMkLst>
          <pc:docMk/>
          <pc:sldMk cId="3233093980" sldId="272"/>
        </pc:sldMkLst>
        <pc:picChg chg="del">
          <ac:chgData name="Mirjam Westerhof" userId="8b10c524-a731-41a8-951f-f091b3cf2bda" providerId="ADAL" clId="{0F912ABB-66EA-4601-8C2A-9597EAF699B7}" dt="2023-02-16T11:19:33.438" v="66" actId="478"/>
          <ac:picMkLst>
            <pc:docMk/>
            <pc:sldMk cId="3233093980" sldId="272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19:44.487" v="69" actId="14100"/>
          <ac:picMkLst>
            <pc:docMk/>
            <pc:sldMk cId="3233093980" sldId="272"/>
            <ac:picMk id="5" creationId="{00000000-0000-0000-0000-000000000000}"/>
          </ac:picMkLst>
        </pc:picChg>
      </pc:sldChg>
      <pc:sldChg chg="delSp add mod">
        <pc:chgData name="Mirjam Westerhof" userId="8b10c524-a731-41a8-951f-f091b3cf2bda" providerId="ADAL" clId="{0F912ABB-66EA-4601-8C2A-9597EAF699B7}" dt="2023-02-16T11:19:46.752" v="70" actId="478"/>
        <pc:sldMkLst>
          <pc:docMk/>
          <pc:sldMk cId="1761592329" sldId="273"/>
        </pc:sldMkLst>
        <pc:picChg chg="del">
          <ac:chgData name="Mirjam Westerhof" userId="8b10c524-a731-41a8-951f-f091b3cf2bda" providerId="ADAL" clId="{0F912ABB-66EA-4601-8C2A-9597EAF699B7}" dt="2023-02-16T11:19:46.752" v="70" actId="478"/>
          <ac:picMkLst>
            <pc:docMk/>
            <pc:sldMk cId="1761592329" sldId="273"/>
            <ac:picMk id="14" creationId="{00000000-0000-0000-0000-000000000000}"/>
          </ac:picMkLst>
        </pc:picChg>
      </pc:sldChg>
      <pc:sldChg chg="delSp add mod">
        <pc:chgData name="Mirjam Westerhof" userId="8b10c524-a731-41a8-951f-f091b3cf2bda" providerId="ADAL" clId="{0F912ABB-66EA-4601-8C2A-9597EAF699B7}" dt="2023-02-16T11:19:51.273" v="71" actId="478"/>
        <pc:sldMkLst>
          <pc:docMk/>
          <pc:sldMk cId="28143319" sldId="274"/>
        </pc:sldMkLst>
        <pc:picChg chg="del">
          <ac:chgData name="Mirjam Westerhof" userId="8b10c524-a731-41a8-951f-f091b3cf2bda" providerId="ADAL" clId="{0F912ABB-66EA-4601-8C2A-9597EAF699B7}" dt="2023-02-16T11:19:51.273" v="71" actId="478"/>
          <ac:picMkLst>
            <pc:docMk/>
            <pc:sldMk cId="28143319" sldId="274"/>
            <ac:picMk id="7" creationId="{00000000-0000-0000-0000-000000000000}"/>
          </ac:picMkLst>
        </pc:picChg>
      </pc:sldChg>
      <pc:sldChg chg="delSp modSp add mod">
        <pc:chgData name="Mirjam Westerhof" userId="8b10c524-a731-41a8-951f-f091b3cf2bda" providerId="ADAL" clId="{0F912ABB-66EA-4601-8C2A-9597EAF699B7}" dt="2023-02-16T11:20:01.458" v="74" actId="14100"/>
        <pc:sldMkLst>
          <pc:docMk/>
          <pc:sldMk cId="862222841" sldId="275"/>
        </pc:sldMkLst>
        <pc:picChg chg="del">
          <ac:chgData name="Mirjam Westerhof" userId="8b10c524-a731-41a8-951f-f091b3cf2bda" providerId="ADAL" clId="{0F912ABB-66EA-4601-8C2A-9597EAF699B7}" dt="2023-02-16T11:19:54.562" v="72" actId="478"/>
          <ac:picMkLst>
            <pc:docMk/>
            <pc:sldMk cId="862222841" sldId="275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20:01.458" v="74" actId="14100"/>
          <ac:picMkLst>
            <pc:docMk/>
            <pc:sldMk cId="862222841" sldId="275"/>
            <ac:picMk id="5" creationId="{00000000-0000-0000-0000-000000000000}"/>
          </ac:picMkLst>
        </pc:picChg>
      </pc:sldChg>
      <pc:sldChg chg="delSp modSp add mod">
        <pc:chgData name="Mirjam Westerhof" userId="8b10c524-a731-41a8-951f-f091b3cf2bda" providerId="ADAL" clId="{0F912ABB-66EA-4601-8C2A-9597EAF699B7}" dt="2023-02-16T11:20:08.195" v="77" actId="14100"/>
        <pc:sldMkLst>
          <pc:docMk/>
          <pc:sldMk cId="385328778" sldId="276"/>
        </pc:sldMkLst>
        <pc:picChg chg="del">
          <ac:chgData name="Mirjam Westerhof" userId="8b10c524-a731-41a8-951f-f091b3cf2bda" providerId="ADAL" clId="{0F912ABB-66EA-4601-8C2A-9597EAF699B7}" dt="2023-02-16T11:20:03.418" v="75" actId="478"/>
          <ac:picMkLst>
            <pc:docMk/>
            <pc:sldMk cId="385328778" sldId="276"/>
            <ac:picMk id="4" creationId="{00000000-0000-0000-0000-000000000000}"/>
          </ac:picMkLst>
        </pc:picChg>
        <pc:picChg chg="mod">
          <ac:chgData name="Mirjam Westerhof" userId="8b10c524-a731-41a8-951f-f091b3cf2bda" providerId="ADAL" clId="{0F912ABB-66EA-4601-8C2A-9597EAF699B7}" dt="2023-02-16T11:20:08.195" v="77" actId="14100"/>
          <ac:picMkLst>
            <pc:docMk/>
            <pc:sldMk cId="385328778" sldId="276"/>
            <ac:picMk id="5" creationId="{00000000-0000-0000-0000-000000000000}"/>
          </ac:picMkLst>
        </pc:picChg>
      </pc:sldChg>
      <pc:sldMasterChg chg="delSldLayout">
        <pc:chgData name="Mirjam Westerhof" userId="8b10c524-a731-41a8-951f-f091b3cf2bda" providerId="ADAL" clId="{0F912ABB-66EA-4601-8C2A-9597EAF699B7}" dt="2023-02-16T11:11:03.259" v="8" actId="47"/>
        <pc:sldMasterMkLst>
          <pc:docMk/>
          <pc:sldMasterMk cId="4050737061" sldId="2147483648"/>
        </pc:sldMasterMkLst>
        <pc:sldLayoutChg chg="del">
          <pc:chgData name="Mirjam Westerhof" userId="8b10c524-a731-41a8-951f-f091b3cf2bda" providerId="ADAL" clId="{0F912ABB-66EA-4601-8C2A-9597EAF699B7}" dt="2023-02-16T11:11:03.259" v="8" actId="47"/>
          <pc:sldLayoutMkLst>
            <pc:docMk/>
            <pc:sldMasterMk cId="4050737061" sldId="2147483648"/>
            <pc:sldLayoutMk cId="3456497634" sldId="2147483758"/>
          </pc:sldLayoutMkLst>
        </pc:sldLayoutChg>
        <pc:sldLayoutChg chg="del">
          <pc:chgData name="Mirjam Westerhof" userId="8b10c524-a731-41a8-951f-f091b3cf2bda" providerId="ADAL" clId="{0F912ABB-66EA-4601-8C2A-9597EAF699B7}" dt="2023-02-16T11:10:55.314" v="0" actId="47"/>
          <pc:sldLayoutMkLst>
            <pc:docMk/>
            <pc:sldMasterMk cId="4050737061" sldId="2147483648"/>
            <pc:sldLayoutMk cId="1113772389" sldId="21474837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/>
      <dgm:spPr>
        <a:solidFill>
          <a:schemeClr val="accent2"/>
        </a:solidFill>
      </dgm:spPr>
      <dgm:t>
        <a:bodyPr/>
        <a:lstStyle/>
        <a:p>
          <a:r>
            <a:rPr lang="nl-NL" dirty="0"/>
            <a:t>BB 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/>
      <dgm:spPr>
        <a:solidFill>
          <a:schemeClr val="accent2"/>
        </a:solidFill>
      </dgm:spPr>
      <dgm:t>
        <a:bodyPr/>
        <a:lstStyle/>
        <a:p>
          <a:r>
            <a:rPr lang="nl-NL"/>
            <a:t>CSPE</a:t>
          </a:r>
        </a:p>
        <a:p>
          <a:r>
            <a:rPr lang="nl-NL"/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2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/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sz="20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433F2C-EAEC-450D-891B-D7C449BAB645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nl-NL" sz="3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gm:t>
    </dgm:pt>
    <dgm:pt modelId="{26F64BE1-FF05-47B9-857D-BD1F8CB1258D}" type="parTrans" cxnId="{1BFCDB3A-F82C-4E99-9125-42E3185D10F8}">
      <dgm:prSet/>
      <dgm:spPr/>
      <dgm:t>
        <a:bodyPr/>
        <a:lstStyle/>
        <a:p>
          <a:endParaRPr lang="nl-NL"/>
        </a:p>
      </dgm:t>
    </dgm:pt>
    <dgm:pt modelId="{A7D568C1-C60C-484B-8858-83BAAE81F2B5}" type="sibTrans" cxnId="{1BFCDB3A-F82C-4E99-9125-42E3185D10F8}">
      <dgm:prSet/>
      <dgm:spPr/>
      <dgm:t>
        <a:bodyPr/>
        <a:lstStyle/>
        <a:p>
          <a:endParaRPr lang="nl-NL"/>
        </a:p>
      </dgm:t>
    </dgm:pt>
    <dgm:pt modelId="{29B03614-2173-4B36-8B54-737D2855F6B0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l-NL" sz="2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>
            <a:solidFill>
              <a:schemeClr val="tx1"/>
            </a:solidFill>
            <a:latin typeface="Calibri"/>
            <a:cs typeface="Calibri"/>
          </a:endParaRPr>
        </a:p>
        <a:p>
          <a:pPr rtl="0"/>
          <a:r>
            <a:rPr lang="nl-NL" sz="2400" b="1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/>
        </a:p>
      </dgm:t>
    </dgm:pt>
    <dgm:pt modelId="{5660C59C-CAE2-4D10-8BB0-215137B604AA}" type="parTrans" cxnId="{762E0B30-85C3-4196-8AB4-07F33E052CA1}">
      <dgm:prSet/>
      <dgm:spPr/>
      <dgm:t>
        <a:bodyPr/>
        <a:lstStyle/>
        <a:p>
          <a:endParaRPr lang="nl-NL"/>
        </a:p>
      </dgm:t>
    </dgm:pt>
    <dgm:pt modelId="{C4C2289E-2360-4BDE-8F24-8352D56C4BB9}" type="sibTrans" cxnId="{762E0B30-85C3-4196-8AB4-07F33E052CA1}">
      <dgm:prSet/>
      <dgm:spPr/>
      <dgm:t>
        <a:bodyPr/>
        <a:lstStyle/>
        <a:p>
          <a:endParaRPr lang="nl-NL"/>
        </a:p>
      </dgm:t>
    </dgm:pt>
    <dgm:pt modelId="{F461CFCA-5C10-4382-AA27-7CE197B15D7F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r>
            <a:rPr lang="nl-NL" b="1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376364-19B6-44AD-B6AE-38B86AE50826}" type="parTrans" cxnId="{9940AFBD-C9AB-4B11-AE87-A07C335D8D03}">
      <dgm:prSet/>
      <dgm:spPr/>
      <dgm:t>
        <a:bodyPr/>
        <a:lstStyle/>
        <a:p>
          <a:endParaRPr lang="nl-NL"/>
        </a:p>
      </dgm:t>
    </dgm:pt>
    <dgm:pt modelId="{FF44DD61-D3D7-4744-921D-6B248C7BA790}" type="sibTrans" cxnId="{9940AFBD-C9AB-4B11-AE87-A07C335D8D03}">
      <dgm:prSet/>
      <dgm:spPr/>
      <dgm:t>
        <a:bodyPr/>
        <a:lstStyle/>
        <a:p>
          <a:endParaRPr lang="nl-NL"/>
        </a:p>
      </dgm:t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  <dgm:pt modelId="{61894950-267D-48C5-9869-510E8E74DEA3}" type="pres">
      <dgm:prSet presAssocID="{B9433F2C-EAEC-450D-891B-D7C449BAB645}" presName="node" presStyleLbl="node1" presStyleIdx="0" presStyleCnt="3">
        <dgm:presLayoutVars>
          <dgm:bulletEnabled val="1"/>
        </dgm:presLayoutVars>
      </dgm:prSet>
      <dgm:spPr/>
    </dgm:pt>
    <dgm:pt modelId="{F410F528-AA68-4774-8433-932CBA23FF7E}" type="pres">
      <dgm:prSet presAssocID="{A7D568C1-C60C-484B-8858-83BAAE81F2B5}" presName="sibTrans" presStyleLbl="sibTrans2D1" presStyleIdx="0" presStyleCnt="2"/>
      <dgm:spPr/>
    </dgm:pt>
    <dgm:pt modelId="{8900B829-1BE4-430D-BD8A-FBBA7E2A971F}" type="pres">
      <dgm:prSet presAssocID="{A7D568C1-C60C-484B-8858-83BAAE81F2B5}" presName="connectorText" presStyleLbl="sibTrans2D1" presStyleIdx="0" presStyleCnt="2"/>
      <dgm:spPr/>
    </dgm:pt>
    <dgm:pt modelId="{0770D224-0CBF-46A7-80A2-D4F85216FD78}" type="pres">
      <dgm:prSet presAssocID="{29B03614-2173-4B36-8B54-737D2855F6B0}" presName="node" presStyleLbl="node1" presStyleIdx="1" presStyleCnt="3" custLinFactNeighborX="1026">
        <dgm:presLayoutVars>
          <dgm:bulletEnabled val="1"/>
        </dgm:presLayoutVars>
      </dgm:prSet>
      <dgm:spPr/>
    </dgm:pt>
    <dgm:pt modelId="{C3F5D002-7C23-4FDC-96E8-A407B99DF93A}" type="pres">
      <dgm:prSet presAssocID="{C4C2289E-2360-4BDE-8F24-8352D56C4BB9}" presName="sibTrans" presStyleLbl="sibTrans2D1" presStyleIdx="1" presStyleCnt="2"/>
      <dgm:spPr/>
    </dgm:pt>
    <dgm:pt modelId="{C77329FC-8686-4659-A561-858E1FB9C098}" type="pres">
      <dgm:prSet presAssocID="{C4C2289E-2360-4BDE-8F24-8352D56C4BB9}" presName="connectorText" presStyleLbl="sibTrans2D1" presStyleIdx="1" presStyleCnt="2"/>
      <dgm:spPr/>
    </dgm:pt>
    <dgm:pt modelId="{7E07CFBC-BCAB-405E-85FE-003FE8BBCFF4}" type="pres">
      <dgm:prSet presAssocID="{F461CFCA-5C10-4382-AA27-7CE197B15D7F}" presName="node" presStyleLbl="node1" presStyleIdx="2" presStyleCnt="3">
        <dgm:presLayoutVars>
          <dgm:bulletEnabled val="1"/>
        </dgm:presLayoutVars>
      </dgm:prSet>
      <dgm:spPr/>
    </dgm:pt>
  </dgm:ptLst>
  <dgm:cxnLst>
    <dgm:cxn modelId="{6E42A905-2FFF-4C80-AA0A-8B8184A6DD1C}" type="presOf" srcId="{A7D568C1-C60C-484B-8858-83BAAE81F2B5}" destId="{8900B829-1BE4-430D-BD8A-FBBA7E2A971F}" srcOrd="1" destOrd="0" presId="urn:microsoft.com/office/officeart/2005/8/layout/process1"/>
    <dgm:cxn modelId="{2E78D41F-0E35-479A-A843-42F5501A55D2}" type="presOf" srcId="{A7D568C1-C60C-484B-8858-83BAAE81F2B5}" destId="{F410F528-AA68-4774-8433-932CBA23FF7E}" srcOrd="0" destOrd="0" presId="urn:microsoft.com/office/officeart/2005/8/layout/process1"/>
    <dgm:cxn modelId="{42DB5A23-4AF0-45CF-8E81-A50CDFDBDE95}" type="presOf" srcId="{29B03614-2173-4B36-8B54-737D2855F6B0}" destId="{0770D224-0CBF-46A7-80A2-D4F85216FD78}" srcOrd="0" destOrd="0" presId="urn:microsoft.com/office/officeart/2005/8/layout/process1"/>
    <dgm:cxn modelId="{38A1402B-7C5D-4E1F-87B0-83A26F26B671}" type="presOf" srcId="{16642ABC-6DD6-4B94-A557-6B004AD3870A}" destId="{DCCDE9BB-E0D2-4724-A76C-D16575F73D3C}" srcOrd="0" destOrd="0" presId="urn:microsoft.com/office/officeart/2005/8/layout/process1"/>
    <dgm:cxn modelId="{762E0B30-85C3-4196-8AB4-07F33E052CA1}" srcId="{16642ABC-6DD6-4B94-A557-6B004AD3870A}" destId="{29B03614-2173-4B36-8B54-737D2855F6B0}" srcOrd="1" destOrd="0" parTransId="{5660C59C-CAE2-4D10-8BB0-215137B604AA}" sibTransId="{C4C2289E-2360-4BDE-8F24-8352D56C4BB9}"/>
    <dgm:cxn modelId="{1BFCDB3A-F82C-4E99-9125-42E3185D10F8}" srcId="{16642ABC-6DD6-4B94-A557-6B004AD3870A}" destId="{B9433F2C-EAEC-450D-891B-D7C449BAB645}" srcOrd="0" destOrd="0" parTransId="{26F64BE1-FF05-47B9-857D-BD1F8CB1258D}" sibTransId="{A7D568C1-C60C-484B-8858-83BAAE81F2B5}"/>
    <dgm:cxn modelId="{0DA3AD5B-A9F1-4F78-A008-344BE32117C6}" type="presOf" srcId="{C4C2289E-2360-4BDE-8F24-8352D56C4BB9}" destId="{C77329FC-8686-4659-A561-858E1FB9C098}" srcOrd="1" destOrd="0" presId="urn:microsoft.com/office/officeart/2005/8/layout/process1"/>
    <dgm:cxn modelId="{D90A6861-B9F9-469C-B202-13F7D64C540D}" type="presOf" srcId="{C4C2289E-2360-4BDE-8F24-8352D56C4BB9}" destId="{C3F5D002-7C23-4FDC-96E8-A407B99DF93A}" srcOrd="0" destOrd="0" presId="urn:microsoft.com/office/officeart/2005/8/layout/process1"/>
    <dgm:cxn modelId="{9940AFBD-C9AB-4B11-AE87-A07C335D8D03}" srcId="{16642ABC-6DD6-4B94-A557-6B004AD3870A}" destId="{F461CFCA-5C10-4382-AA27-7CE197B15D7F}" srcOrd="2" destOrd="0" parTransId="{F2376364-19B6-44AD-B6AE-38B86AE50826}" sibTransId="{FF44DD61-D3D7-4744-921D-6B248C7BA790}"/>
    <dgm:cxn modelId="{7ECB10F0-5235-4EC0-A2AE-47149F6821FC}" type="presOf" srcId="{B9433F2C-EAEC-450D-891B-D7C449BAB645}" destId="{61894950-267D-48C5-9869-510E8E74DEA3}" srcOrd="0" destOrd="0" presId="urn:microsoft.com/office/officeart/2005/8/layout/process1"/>
    <dgm:cxn modelId="{E2CDDDF2-8B01-47F5-BC0B-83DA11C94125}" type="presOf" srcId="{F461CFCA-5C10-4382-AA27-7CE197B15D7F}" destId="{7E07CFBC-BCAB-405E-85FE-003FE8BBCFF4}" srcOrd="0" destOrd="0" presId="urn:microsoft.com/office/officeart/2005/8/layout/process1"/>
    <dgm:cxn modelId="{59DD6805-97E6-474B-85B3-D78C425C1A33}" type="presParOf" srcId="{DCCDE9BB-E0D2-4724-A76C-D16575F73D3C}" destId="{61894950-267D-48C5-9869-510E8E74DEA3}" srcOrd="0" destOrd="0" presId="urn:microsoft.com/office/officeart/2005/8/layout/process1"/>
    <dgm:cxn modelId="{A3615F26-0154-4E75-AC7D-96D8F7699058}" type="presParOf" srcId="{DCCDE9BB-E0D2-4724-A76C-D16575F73D3C}" destId="{F410F528-AA68-4774-8433-932CBA23FF7E}" srcOrd="1" destOrd="0" presId="urn:microsoft.com/office/officeart/2005/8/layout/process1"/>
    <dgm:cxn modelId="{8AB1714D-3785-45B6-9CF4-E4913E04C0E1}" type="presParOf" srcId="{F410F528-AA68-4774-8433-932CBA23FF7E}" destId="{8900B829-1BE4-430D-BD8A-FBBA7E2A971F}" srcOrd="0" destOrd="0" presId="urn:microsoft.com/office/officeart/2005/8/layout/process1"/>
    <dgm:cxn modelId="{44F3EAA4-5563-40A3-8BD6-345495272F2C}" type="presParOf" srcId="{DCCDE9BB-E0D2-4724-A76C-D16575F73D3C}" destId="{0770D224-0CBF-46A7-80A2-D4F85216FD78}" srcOrd="2" destOrd="0" presId="urn:microsoft.com/office/officeart/2005/8/layout/process1"/>
    <dgm:cxn modelId="{9B98BE86-9AE4-4398-BD1B-C824795C2C44}" type="presParOf" srcId="{DCCDE9BB-E0D2-4724-A76C-D16575F73D3C}" destId="{C3F5D002-7C23-4FDC-96E8-A407B99DF93A}" srcOrd="3" destOrd="0" presId="urn:microsoft.com/office/officeart/2005/8/layout/process1"/>
    <dgm:cxn modelId="{746BD2FD-E8F4-4A24-9C48-AB4DC506D2BD}" type="presParOf" srcId="{C3F5D002-7C23-4FDC-96E8-A407B99DF93A}" destId="{C77329FC-8686-4659-A561-858E1FB9C098}" srcOrd="0" destOrd="0" presId="urn:microsoft.com/office/officeart/2005/8/layout/process1"/>
    <dgm:cxn modelId="{3E0C67F1-65A6-4BBB-A1AD-20E056B9AABA}" type="presParOf" srcId="{DCCDE9BB-E0D2-4724-A76C-D16575F73D3C}" destId="{7E07CFBC-BCAB-405E-85FE-003FE8BBCF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42ABC-6DD6-4B94-A557-6B004AD3870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CDE9BB-E0D2-4724-A76C-D16575F73D3C}" type="pres">
      <dgm:prSet presAssocID="{16642ABC-6DD6-4B94-A557-6B004AD3870A}" presName="Name0" presStyleCnt="0">
        <dgm:presLayoutVars>
          <dgm:dir/>
          <dgm:resizeHandles val="exact"/>
        </dgm:presLayoutVars>
      </dgm:prSet>
      <dgm:spPr/>
    </dgm:pt>
  </dgm:ptLst>
  <dgm:cxnLst>
    <dgm:cxn modelId="{38A1402B-7C5D-4E1F-87B0-83A26F26B671}" type="presOf" srcId="{16642ABC-6DD6-4B94-A557-6B004AD3870A}" destId="{DCCDE9BB-E0D2-4724-A76C-D16575F73D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7653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BB </a:t>
          </a:r>
        </a:p>
      </dsp:txBody>
      <dsp:txXfrm>
        <a:off x="47855" y="547434"/>
        <a:ext cx="2207284" cy="1292209"/>
      </dsp:txXfrm>
    </dsp:sp>
    <dsp:sp modelId="{F410F528-AA68-4774-8433-932CBA23FF7E}">
      <dsp:nvSpPr>
        <dsp:cNvPr id="0" name=""/>
        <dsp:cNvSpPr/>
      </dsp:nvSpPr>
      <dsp:spPr>
        <a:xfrm>
          <a:off x="2526458" y="909866"/>
          <a:ext cx="489966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2526458" y="1023335"/>
        <a:ext cx="342976" cy="340408"/>
      </dsp:txXfrm>
    </dsp:sp>
    <dsp:sp modelId="{0770D224-0CBF-46A7-80A2-D4F85216FD78}">
      <dsp:nvSpPr>
        <dsp:cNvPr id="0" name=""/>
        <dsp:cNvSpPr/>
      </dsp:nvSpPr>
      <dsp:spPr>
        <a:xfrm>
          <a:off x="3219806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CSPE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Profiel groen</a:t>
          </a:r>
        </a:p>
      </dsp:txBody>
      <dsp:txXfrm>
        <a:off x="3260008" y="547434"/>
        <a:ext cx="2207284" cy="1292209"/>
      </dsp:txXfrm>
    </dsp:sp>
    <dsp:sp modelId="{C3F5D002-7C23-4FDC-96E8-A407B99DF93A}">
      <dsp:nvSpPr>
        <dsp:cNvPr id="0" name=""/>
        <dsp:cNvSpPr/>
      </dsp:nvSpPr>
      <dsp:spPr>
        <a:xfrm>
          <a:off x="5733917" y="909866"/>
          <a:ext cx="480014" cy="5673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/>
        </a:p>
      </dsp:txBody>
      <dsp:txXfrm>
        <a:off x="5733917" y="1023335"/>
        <a:ext cx="336010" cy="340408"/>
      </dsp:txXfrm>
    </dsp:sp>
    <dsp:sp modelId="{7E07CFBC-BCAB-405E-85FE-003FE8BBCFF4}">
      <dsp:nvSpPr>
        <dsp:cNvPr id="0" name=""/>
        <dsp:cNvSpPr/>
      </dsp:nvSpPr>
      <dsp:spPr>
        <a:xfrm>
          <a:off x="6413182" y="507232"/>
          <a:ext cx="2287688" cy="13726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l-NL" sz="2700" kern="1200">
              <a:latin typeface="Arial" panose="020B0604020202020204" pitchFamily="34" charset="0"/>
              <a:cs typeface="Arial" panose="020B0604020202020204" pitchFamily="34" charset="0"/>
            </a:rPr>
            <a:t>PM 1, PM 2, PM 3 en   PM 4</a:t>
          </a:r>
          <a:endParaRPr lang="nl-NL" sz="2700" kern="1200"/>
        </a:p>
      </dsp:txBody>
      <dsp:txXfrm>
        <a:off x="6453384" y="547434"/>
        <a:ext cx="2207284" cy="129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3</a:t>
          </a:r>
        </a:p>
      </dsp:txBody>
      <dsp:txXfrm>
        <a:off x="40424" y="490096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796237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2134072" y="892083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CSPE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Profiel groen</a:t>
          </a:r>
        </a:p>
      </dsp:txBody>
      <dsp:txXfrm>
        <a:off x="2753695" y="490096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796237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kern="1200"/>
        </a:p>
      </dsp:txBody>
      <dsp:txXfrm>
        <a:off x="4843379" y="892083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456137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100% eindcijfer profielmodule</a:t>
          </a:r>
        </a:p>
      </dsp:txBody>
      <dsp:txXfrm>
        <a:off x="5451106" y="490096"/>
        <a:ext cx="1864468" cy="1091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94950-267D-48C5-9869-510E8E74DEA3}">
      <dsp:nvSpPr>
        <dsp:cNvPr id="0" name=""/>
        <dsp:cNvSpPr/>
      </dsp:nvSpPr>
      <dsp:spPr>
        <a:xfrm>
          <a:off x="6465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Klas 4</a:t>
          </a:r>
        </a:p>
      </dsp:txBody>
      <dsp:txXfrm>
        <a:off x="40424" y="182874"/>
        <a:ext cx="1864468" cy="1091513"/>
      </dsp:txXfrm>
    </dsp:sp>
    <dsp:sp modelId="{F410F528-AA68-4774-8433-932CBA23FF7E}">
      <dsp:nvSpPr>
        <dsp:cNvPr id="0" name=""/>
        <dsp:cNvSpPr/>
      </dsp:nvSpPr>
      <dsp:spPr>
        <a:xfrm>
          <a:off x="2134072" y="489015"/>
          <a:ext cx="413869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2134072" y="584861"/>
        <a:ext cx="289708" cy="287539"/>
      </dsp:txXfrm>
    </dsp:sp>
    <dsp:sp modelId="{0770D224-0CBF-46A7-80A2-D4F85216FD78}">
      <dsp:nvSpPr>
        <dsp:cNvPr id="0" name=""/>
        <dsp:cNvSpPr/>
      </dsp:nvSpPr>
      <dsp:spPr>
        <a:xfrm>
          <a:off x="2719736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</a:t>
          </a:r>
          <a:endParaRPr lang="nl-NL" sz="2400" b="1" kern="1200">
            <a:solidFill>
              <a:schemeClr val="tx1"/>
            </a:solidFill>
            <a:latin typeface="Calibri"/>
            <a:cs typeface="Calibri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>
              <a:solidFill>
                <a:schemeClr val="tx1"/>
              </a:solidFill>
              <a:latin typeface="Calibri"/>
              <a:cs typeface="Calibri"/>
            </a:rPr>
            <a:t>Keuzevakken</a:t>
          </a:r>
          <a:endParaRPr lang="nl-NL" sz="2400" kern="1200"/>
        </a:p>
      </dsp:txBody>
      <dsp:txXfrm>
        <a:off x="2753695" y="182874"/>
        <a:ext cx="1864468" cy="1091513"/>
      </dsp:txXfrm>
    </dsp:sp>
    <dsp:sp modelId="{C3F5D002-7C23-4FDC-96E8-A407B99DF93A}">
      <dsp:nvSpPr>
        <dsp:cNvPr id="0" name=""/>
        <dsp:cNvSpPr/>
      </dsp:nvSpPr>
      <dsp:spPr>
        <a:xfrm>
          <a:off x="4843379" y="489015"/>
          <a:ext cx="405462" cy="479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4843379" y="584861"/>
        <a:ext cx="283823" cy="287539"/>
      </dsp:txXfrm>
    </dsp:sp>
    <dsp:sp modelId="{7E07CFBC-BCAB-405E-85FE-003FE8BBCFF4}">
      <dsp:nvSpPr>
        <dsp:cNvPr id="0" name=""/>
        <dsp:cNvSpPr/>
      </dsp:nvSpPr>
      <dsp:spPr>
        <a:xfrm>
          <a:off x="5417147" y="148915"/>
          <a:ext cx="1932386" cy="11594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eindcijfer keuzevakken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>
              <a:solidFill>
                <a:schemeClr val="tx1"/>
              </a:solidFill>
              <a:latin typeface="Calibri"/>
              <a:cs typeface="Calibri"/>
            </a:rPr>
            <a:t>4 x 25%</a:t>
          </a:r>
          <a:endParaRPr lang="nl-NL" sz="19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51106" y="182874"/>
        <a:ext cx="1864468" cy="10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F66ED8-2BC3-412E-80B3-71962948B317}" type="datetime1">
              <a:rPr lang="nl-NL" smtClean="0"/>
              <a:t>20-6-2024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7C8325-CE22-4679-8043-BA3B1311C8C6}" type="datetime1">
              <a:rPr lang="nl-NL" noProof="0" smtClean="0"/>
              <a:t>20-6-2024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904" y="6125744"/>
            <a:ext cx="9438096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09943" y="4444353"/>
            <a:ext cx="0" cy="269079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D152375-5B7D-DC27-AE79-BF9DE0DBD378}"/>
              </a:ext>
            </a:extLst>
          </p:cNvPr>
          <p:cNvSpPr/>
          <p:nvPr userDrawn="1"/>
        </p:nvSpPr>
        <p:spPr>
          <a:xfrm>
            <a:off x="9445841" y="4616539"/>
            <a:ext cx="2831976" cy="2237173"/>
          </a:xfrm>
          <a:custGeom>
            <a:avLst/>
            <a:gdLst>
              <a:gd name="connsiteX0" fmla="*/ 2831976 w 2831976"/>
              <a:gd name="connsiteY0" fmla="*/ 8878 h 2237173"/>
              <a:gd name="connsiteX1" fmla="*/ 1340528 w 2831976"/>
              <a:gd name="connsiteY1" fmla="*/ 8878 h 2237173"/>
              <a:gd name="connsiteX2" fmla="*/ 0 w 2831976"/>
              <a:gd name="connsiteY2" fmla="*/ 2237173 h 2237173"/>
              <a:gd name="connsiteX3" fmla="*/ 2760955 w 2831976"/>
              <a:gd name="connsiteY3" fmla="*/ 2237173 h 2237173"/>
              <a:gd name="connsiteX4" fmla="*/ 2760955 w 2831976"/>
              <a:gd name="connsiteY4" fmla="*/ 0 h 223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976" h="2237173">
                <a:moveTo>
                  <a:pt x="2831976" y="8878"/>
                </a:moveTo>
                <a:lnTo>
                  <a:pt x="1340528" y="8878"/>
                </a:lnTo>
                <a:lnTo>
                  <a:pt x="0" y="2237173"/>
                </a:lnTo>
                <a:lnTo>
                  <a:pt x="2760955" y="2237173"/>
                </a:lnTo>
                <a:lnTo>
                  <a:pt x="2760955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DB374-DFFC-A63A-833B-EEEA0A99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58"/>
          <a:stretch/>
        </p:blipFill>
        <p:spPr>
          <a:xfrm>
            <a:off x="-1" y="4838339"/>
            <a:ext cx="975905" cy="19157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0FA5662-CC47-3F5D-05DF-EE186A39F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26355" y="5796192"/>
            <a:ext cx="1588328" cy="67043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904" y="5037721"/>
            <a:ext cx="9438096" cy="891250"/>
          </a:xfrm>
        </p:spPr>
        <p:txBody>
          <a:bodyPr rtlCol="0" anchor="t">
            <a:no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2" y="3902251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DFA969-72CF-AF87-5D69-51C923B64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753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389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494880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128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86568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288458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3945271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00595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4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282500" y="3861585"/>
            <a:ext cx="0" cy="200622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B636-83B6-F738-EF11-4F81306215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9" y="3049849"/>
            <a:ext cx="1123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 title="Decoratief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3" name="Rechthoek 2" title="Decoratief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4" name="Tijdelijke aanduiding voor tekst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Klik om de tekststijlen van </a:t>
            </a:r>
            <a:br>
              <a:rPr lang="nl-NL" noProof="0" dirty="0"/>
            </a:br>
            <a:r>
              <a:rPr lang="nl-NL" noProof="0" dirty="0"/>
              <a:t>het model te bewerken</a:t>
            </a:r>
          </a:p>
        </p:txBody>
      </p:sp>
      <p:sp>
        <p:nvSpPr>
          <p:cNvPr id="37" name="Tijdelijke aanduiding voor tekst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40" name="Tijdelijke aanduiding voor tekst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4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nl-NL" noProof="0" dirty="0"/>
              <a:t>5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4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nl-NL" noProof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9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, afbeeldi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16392"/>
            <a:ext cx="6096000" cy="313552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4"/>
            <a:ext cx="4312353" cy="2739550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nl-NL" noProof="0" dirty="0"/>
              <a:t>Klik om hier titel toe te voegen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2937453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251075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Rechthoek 10" title="Decoratief"/>
          <p:cNvSpPr/>
          <p:nvPr userDrawn="1"/>
        </p:nvSpPr>
        <p:spPr>
          <a:xfrm>
            <a:off x="3708400" y="0"/>
            <a:ext cx="4775200" cy="5856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2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585643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58947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5894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Afbeelding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238795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87957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2645420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2645420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3049705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3049705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 dirty="0"/>
              <a:t>Klikken om de tekststijl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170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20C18-8AB5-5FB8-4573-D9E33FDC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1BBCB00-85F0-8FF6-278B-85D84A54F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72EAFB3-6E11-6A8B-DFD9-87EE69B2A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11338"/>
            <a:ext cx="10515600" cy="3559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5667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2"/>
            <a:ext cx="6096001" cy="352575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12" name="Titel 1" title="Decoratief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2"/>
            <a:ext cx="6096001" cy="3525754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nl-NL" noProof="0" dirty="0"/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nl-NL" noProof="0" dirty="0"/>
              <a:t>Klik om hier titel toe te 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stijl te bewerken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005234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005234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535945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9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 title="Decoratief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7"/>
            <a:ext cx="12192000" cy="2697464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2411898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7"/>
            <a:ext cx="10349090" cy="1147594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235268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</a:t>
            </a:r>
            <a:br>
              <a:rPr lang="nl-NL" noProof="0" dirty="0"/>
            </a:br>
            <a:r>
              <a:rPr lang="nl-NL" noProof="0" dirty="0"/>
              <a:t>Titel toevoegen</a:t>
            </a:r>
          </a:p>
        </p:txBody>
      </p:sp>
      <p:sp>
        <p:nvSpPr>
          <p:cNvPr id="8" name="Tijdelijke aanduiding voor tekst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Klik om hier titel toe te voegen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044583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325449"/>
            <a:ext cx="12192000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Klikken om te bewerken </a:t>
            </a:r>
            <a:br>
              <a:rPr lang="nl-NL" noProof="0" dirty="0"/>
            </a:br>
            <a:r>
              <a:rPr lang="nl-NL" noProof="0" dirty="0"/>
              <a:t>Titelstijl van model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7"/>
            <a:ext cx="6896100" cy="5943747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8" name="Rechthoek 7" title="Decoratief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1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Aangepaste indel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1118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Aangepaste indel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130237"/>
          </a:xfrm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4324334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705165"/>
            <a:ext cx="12192000" cy="119245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Rechthoek 4" title="Decoratief"/>
          <p:cNvSpPr/>
          <p:nvPr userDrawn="1"/>
        </p:nvSpPr>
        <p:spPr>
          <a:xfrm>
            <a:off x="0" y="4397189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" name="Titel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4735869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279637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10799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364382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340762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3413895" y="419827"/>
            <a:ext cx="7939904" cy="5406296"/>
            <a:chOff x="8585200" y="440266"/>
            <a:chExt cx="14753564" cy="11183013"/>
          </a:xfrm>
        </p:grpSpPr>
        <p:sp>
          <p:nvSpPr>
            <p:cNvPr id="5" name="Dikdörtgen" title="Decoratief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nl-NL" noProof="0" dirty="0"/>
            </a:p>
          </p:txBody>
        </p:sp>
        <p:sp>
          <p:nvSpPr>
            <p:cNvPr id="6" name="TIJDELIJKE AANDUIDING VOOR AFBEELDING" title="Decoratief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nl-NL" noProof="0" dirty="0"/>
            </a:p>
          </p:txBody>
        </p:sp>
      </p:grp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228273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WWW.WEBSITENAAM.COM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Aangepaste indel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 title="Decoratief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Sectiekop</a:t>
            </a:r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320000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593028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Tijdelijke aanduiding voor afbeelding 5" title="Decoratief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5" title="Decoratief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5" title="Decoratief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5" title="Decoratief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5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6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20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24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2217689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7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4" name="Tijdelijke aanduiding voor afbeelding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5" name="Tijdelijke aanduiding voor afbeelding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Tijdelijke aanduiding voor afbeelding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title="Decoratief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nl-NL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nl-NL" noProof="0" dirty="0"/>
              <a:t>Klik om hier </a:t>
            </a:r>
            <a:r>
              <a:rPr lang="nl-NL" noProof="0" dirty="0" err="1"/>
              <a:t>diatitel</a:t>
            </a:r>
            <a:r>
              <a:rPr lang="nl-NL" noProof="0" dirty="0"/>
              <a:t> toe te voegen</a:t>
            </a:r>
          </a:p>
        </p:txBody>
      </p:sp>
      <p:sp>
        <p:nvSpPr>
          <p:cNvPr id="17" name="Tijdelijke aanduiding voor tekst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6" name="Tijdelijke aanduiding voor afbeelding 5" title="Decoratief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afbeelding 5" title="Decoratief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afbeelding 5" title="Decoratief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5" title="Decoratief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 title="Decoratief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59465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8" name="Tijdelijke aanduiding voor tekst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9" name="Tijdelijke aanduiding voor tekst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604920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20" name="Tijdelijke aanduiding voor tekst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21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4899" y="2661822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 title="Decoratief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1" name="Rechthoek 20" title="Decoratief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Rechthoek 27" title="Decoratief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0" name="Tijdelijke aanduiding voor afbeelding 4" title="Decoratief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2" name="Tijdelijke aanduiding voor afbeelding 4" title="Decoratief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3" name="Tijdelijke aanduiding voor afbeelding 4" title="Decoratief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6" name="Rechthoek 25" title="Decoratief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EEN NAAM TOEVOEGEN</a:t>
            </a:r>
          </a:p>
        </p:txBody>
      </p:sp>
      <p:sp>
        <p:nvSpPr>
          <p:cNvPr id="31" name="Tijdelijke aanduiding voor afbeelding 4" title="Decoratief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992290-B585-4E4A-7AC6-8A923C4B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558" y="42276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52999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540341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12738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22653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7" name="Vorm 62" title="Decoratief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018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17500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97027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59302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3"/>
            <a:ext cx="4767262" cy="301983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14" name="Tijdelijke aanduiding voor tekst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ONDERTITEL HIER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481510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1"/>
            <a:ext cx="10719842" cy="3413316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1"/>
            <a:ext cx="5742622" cy="33156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331629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 dirty="0"/>
              <a:t>SUBTITEL HIER</a:t>
            </a:r>
          </a:p>
        </p:txBody>
      </p:sp>
      <p:sp>
        <p:nvSpPr>
          <p:cNvPr id="4" name="Tijdelijke aanduiding voor tabel 3" title="Decoratief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3954062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tabel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6" title="Decoratief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B6E453-495C-06FD-37E2-05997D8C0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59" y="5916098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 met afbeeld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400" y="2537750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46DF8-D62F-04B2-8622-11CC73D082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6" title="Decoratief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443247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6" title="Decoratief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1"/>
            <a:ext cx="3129336" cy="537639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nl-NL" noProof="0" dirty="0"/>
              <a:t>Klik om hier </a:t>
            </a:r>
            <a:br>
              <a:rPr lang="nl-NL" noProof="0" dirty="0"/>
            </a:br>
            <a:r>
              <a:rPr lang="nl-NL" noProof="0" dirty="0" err="1"/>
              <a:t>Diatitel</a:t>
            </a:r>
            <a:r>
              <a:rPr lang="nl-NL" noProof="0" dirty="0"/>
              <a:t> hier</a:t>
            </a:r>
          </a:p>
        </p:txBody>
      </p:sp>
      <p:sp>
        <p:nvSpPr>
          <p:cNvPr id="10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4" title="Decoratief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4" title="Decoratief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5"/>
            <a:ext cx="579890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4" title="Decoratief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5"/>
            <a:ext cx="2817564" cy="1329684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4" title="Decoratief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Rechthoek 1" title="Decoratief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9" name="Rechthoek 8" title="Decoratief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0" name="Rechthoek 9" title="Decoratief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3" name="Rechthoek 12" title="Decoratief">
            <a:extLst>
              <a:ext uri="{FF2B5EF4-FFF2-40B4-BE49-F238E27FC236}">
                <a16:creationId xmlns:a16="http://schemas.microsoft.com/office/drawing/2014/main" id="{BF17A340-D286-A6DF-A2AE-B01786A4637D}"/>
              </a:ext>
            </a:extLst>
          </p:cNvPr>
          <p:cNvSpPr/>
          <p:nvPr userDrawn="1"/>
        </p:nvSpPr>
        <p:spPr>
          <a:xfrm>
            <a:off x="9161076" y="4586414"/>
            <a:ext cx="2815716" cy="132968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A3B5-628B-49C0-80EA-60508090EE72}" type="datetimeFigureOut">
              <a:rPr lang="nl-NL" smtClean="0"/>
              <a:t>20-6-2024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84DE-27E6-4EB4-B8B9-710A9E2E3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 met afbeel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2095130"/>
            <a:ext cx="7252505" cy="1903567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5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sp>
        <p:nvSpPr>
          <p:cNvPr id="7" name="Rechthoek 6" title="Decoratief"/>
          <p:cNvSpPr/>
          <p:nvPr userDrawn="1"/>
        </p:nvSpPr>
        <p:spPr>
          <a:xfrm>
            <a:off x="1238104" y="860778"/>
            <a:ext cx="9715792" cy="4545723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B43B2-ECE0-E03D-4EB3-17B6DC2AE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C0B8BC-F1C6-2FB8-16D8-F77014780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delerdia met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4" title="Decoratief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nl-NL" noProof="0" dirty="0"/>
              <a:t>KLIK OM TITEL TOE TE VOEGEN</a:t>
            </a:r>
          </a:p>
        </p:txBody>
      </p:sp>
      <p:sp>
        <p:nvSpPr>
          <p:cNvPr id="9" name="Tijdelijke aanduiding voor tekst 12" title="Decoratief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HIER KOMT DE SUBTITEL</a:t>
            </a:r>
          </a:p>
        </p:txBody>
      </p:sp>
      <p:sp>
        <p:nvSpPr>
          <p:cNvPr id="6" name="Vorm 62" title="Decoratief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nl-NL" sz="1500" noProof="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96B55DA-910F-ED6C-818A-1244BC61E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6355" y="6022631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517B066-73DB-B89E-7604-AABD680F963F}"/>
              </a:ext>
            </a:extLst>
          </p:cNvPr>
          <p:cNvSpPr/>
          <p:nvPr userDrawn="1"/>
        </p:nvSpPr>
        <p:spPr>
          <a:xfrm>
            <a:off x="0" y="5931440"/>
            <a:ext cx="12192000" cy="9475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28619994-91F7-6E14-CF95-7229832D62AF}"/>
              </a:ext>
            </a:extLst>
          </p:cNvPr>
          <p:cNvSpPr/>
          <p:nvPr userDrawn="1"/>
        </p:nvSpPr>
        <p:spPr>
          <a:xfrm>
            <a:off x="9431313" y="5893547"/>
            <a:ext cx="2849732" cy="985421"/>
          </a:xfrm>
          <a:custGeom>
            <a:avLst/>
            <a:gdLst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0 h 967666"/>
              <a:gd name="connsiteX1" fmla="*/ 550416 w 3107185"/>
              <a:gd name="connsiteY1" fmla="*/ 0 h 967666"/>
              <a:gd name="connsiteX2" fmla="*/ 0 w 3107185"/>
              <a:gd name="connsiteY2" fmla="*/ 967666 h 967666"/>
              <a:gd name="connsiteX3" fmla="*/ 3107185 w 3107185"/>
              <a:gd name="connsiteY3" fmla="*/ 967666 h 967666"/>
              <a:gd name="connsiteX4" fmla="*/ 3107185 w 3107185"/>
              <a:gd name="connsiteY4" fmla="*/ 44389 h 967666"/>
              <a:gd name="connsiteX5" fmla="*/ 2814222 w 3107185"/>
              <a:gd name="connsiteY5" fmla="*/ 0 h 967666"/>
              <a:gd name="connsiteX0" fmla="*/ 2814222 w 3107185"/>
              <a:gd name="connsiteY0" fmla="*/ 17755 h 985421"/>
              <a:gd name="connsiteX1" fmla="*/ 550416 w 3107185"/>
              <a:gd name="connsiteY1" fmla="*/ 17755 h 985421"/>
              <a:gd name="connsiteX2" fmla="*/ 0 w 3107185"/>
              <a:gd name="connsiteY2" fmla="*/ 985421 h 985421"/>
              <a:gd name="connsiteX3" fmla="*/ 3107185 w 3107185"/>
              <a:gd name="connsiteY3" fmla="*/ 985421 h 985421"/>
              <a:gd name="connsiteX4" fmla="*/ 2840854 w 3107185"/>
              <a:gd name="connsiteY4" fmla="*/ 0 h 985421"/>
              <a:gd name="connsiteX5" fmla="*/ 2814222 w 3107185"/>
              <a:gd name="connsiteY5" fmla="*/ 17755 h 985421"/>
              <a:gd name="connsiteX0" fmla="*/ 2814222 w 2849732"/>
              <a:gd name="connsiteY0" fmla="*/ 17755 h 985421"/>
              <a:gd name="connsiteX1" fmla="*/ 550416 w 2849732"/>
              <a:gd name="connsiteY1" fmla="*/ 17755 h 985421"/>
              <a:gd name="connsiteX2" fmla="*/ 0 w 2849732"/>
              <a:gd name="connsiteY2" fmla="*/ 985421 h 985421"/>
              <a:gd name="connsiteX3" fmla="*/ 2849732 w 2849732"/>
              <a:gd name="connsiteY3" fmla="*/ 976543 h 985421"/>
              <a:gd name="connsiteX4" fmla="*/ 2840854 w 2849732"/>
              <a:gd name="connsiteY4" fmla="*/ 0 h 985421"/>
              <a:gd name="connsiteX5" fmla="*/ 2814222 w 2849732"/>
              <a:gd name="connsiteY5" fmla="*/ 17755 h 98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9732" h="985421">
                <a:moveTo>
                  <a:pt x="2814222" y="17755"/>
                </a:moveTo>
                <a:lnTo>
                  <a:pt x="550416" y="17755"/>
                </a:lnTo>
                <a:lnTo>
                  <a:pt x="0" y="985421"/>
                </a:lnTo>
                <a:lnTo>
                  <a:pt x="2849732" y="976543"/>
                </a:lnTo>
                <a:cubicBezTo>
                  <a:pt x="2846773" y="651029"/>
                  <a:pt x="2843813" y="325514"/>
                  <a:pt x="2840854" y="0"/>
                </a:cubicBezTo>
                <a:lnTo>
                  <a:pt x="2814222" y="17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2B27D6-244B-5BBD-B82E-5BB5DCA19D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10228608" y="6051042"/>
            <a:ext cx="1588328" cy="67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7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90" r:id="rId11"/>
    <p:sldLayoutId id="2147483694" r:id="rId12"/>
    <p:sldLayoutId id="2147483693" r:id="rId13"/>
    <p:sldLayoutId id="2147483686" r:id="rId14"/>
    <p:sldLayoutId id="2147483703" r:id="rId15"/>
    <p:sldLayoutId id="2147483709" r:id="rId16"/>
    <p:sldLayoutId id="2147483710" r:id="rId17"/>
    <p:sldLayoutId id="2147483711" r:id="rId18"/>
    <p:sldLayoutId id="2147483712" r:id="rId19"/>
    <p:sldLayoutId id="2147483749" r:id="rId20"/>
    <p:sldLayoutId id="2147483751" r:id="rId21"/>
    <p:sldLayoutId id="2147483704" r:id="rId22"/>
    <p:sldLayoutId id="2147483702" r:id="rId23"/>
    <p:sldLayoutId id="2147483713" r:id="rId24"/>
    <p:sldLayoutId id="2147483714" r:id="rId25"/>
    <p:sldLayoutId id="2147483715" r:id="rId26"/>
    <p:sldLayoutId id="2147483695" r:id="rId27"/>
    <p:sldLayoutId id="2147483730" r:id="rId28"/>
    <p:sldLayoutId id="2147483698" r:id="rId29"/>
    <p:sldLayoutId id="2147483731" r:id="rId30"/>
    <p:sldLayoutId id="2147483699" r:id="rId31"/>
    <p:sldLayoutId id="2147483732" r:id="rId32"/>
    <p:sldLayoutId id="2147483740" r:id="rId33"/>
    <p:sldLayoutId id="2147483700" r:id="rId34"/>
    <p:sldLayoutId id="2147483741" r:id="rId35"/>
    <p:sldLayoutId id="2147483742" r:id="rId36"/>
    <p:sldLayoutId id="2147483696" r:id="rId37"/>
    <p:sldLayoutId id="2147483743" r:id="rId38"/>
    <p:sldLayoutId id="2147483744" r:id="rId39"/>
    <p:sldLayoutId id="2147483745" r:id="rId40"/>
    <p:sldLayoutId id="2147483705" r:id="rId41"/>
    <p:sldLayoutId id="2147483746" r:id="rId42"/>
    <p:sldLayoutId id="2147483687" r:id="rId43"/>
    <p:sldLayoutId id="2147483719" r:id="rId44"/>
    <p:sldLayoutId id="2147483720" r:id="rId45"/>
    <p:sldLayoutId id="2147483718" r:id="rId46"/>
    <p:sldLayoutId id="2147483721" r:id="rId47"/>
    <p:sldLayoutId id="2147483716" r:id="rId48"/>
    <p:sldLayoutId id="2147483722" r:id="rId49"/>
    <p:sldLayoutId id="2147483723" r:id="rId50"/>
    <p:sldLayoutId id="2147483753" r:id="rId51"/>
    <p:sldLayoutId id="2147483754" r:id="rId52"/>
    <p:sldLayoutId id="2147483755" r:id="rId53"/>
    <p:sldLayoutId id="2147483756" r:id="rId54"/>
    <p:sldLayoutId id="2147483725" r:id="rId55"/>
    <p:sldLayoutId id="2147483726" r:id="rId56"/>
    <p:sldLayoutId id="2147483675" r:id="rId57"/>
    <p:sldLayoutId id="2147483677" r:id="rId58"/>
    <p:sldLayoutId id="2147483729" r:id="rId59"/>
    <p:sldLayoutId id="2147483747" r:id="rId60"/>
    <p:sldLayoutId id="2147483728" r:id="rId61"/>
    <p:sldLayoutId id="2147483758" r:id="rId62"/>
    <p:sldLayoutId id="214748375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.m4a"/><Relationship Id="rId7" Type="http://schemas.openxmlformats.org/officeDocument/2006/relationships/image" Target="../media/image5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8.jpg"/><Relationship Id="rId4" Type="http://schemas.openxmlformats.org/officeDocument/2006/relationships/audio" Target="../media/media2.m4a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media" Target="../media/media4.m4a"/><Relationship Id="rId7" Type="http://schemas.openxmlformats.org/officeDocument/2006/relationships/diagramLayout" Target="../diagrams/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Data" Target="../diagrams/data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0" Type="http://schemas.microsoft.com/office/2007/relationships/diagramDrawing" Target="../diagrams/drawing1.xml"/><Relationship Id="rId4" Type="http://schemas.openxmlformats.org/officeDocument/2006/relationships/audio" Target="../media/media4.m4a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audio" Target="../media/media7.m4a"/><Relationship Id="rId16" Type="http://schemas.openxmlformats.org/officeDocument/2006/relationships/diagramQuickStyle" Target="../diagrams/quickStyle4.xml"/><Relationship Id="rId1" Type="http://schemas.microsoft.com/office/2007/relationships/media" Target="../media/media7.m4a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9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-78376" y="-107780"/>
            <a:ext cx="9216727" cy="6987476"/>
            <a:chOff x="0" y="-36265"/>
            <a:chExt cx="9216727" cy="6957529"/>
          </a:xfrm>
        </p:grpSpPr>
        <p:pic>
          <p:nvPicPr>
            <p:cNvPr id="6" name="Afbeelding 5" descr="CC-PP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87584"/>
              <a:ext cx="4444000" cy="363368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64"/>
              <a:ext cx="4559104" cy="3366682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000" y="3366682"/>
              <a:ext cx="4772727" cy="3532979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455" y="-36265"/>
              <a:ext cx="4699272" cy="3439211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9175080" y="1410789"/>
            <a:ext cx="301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Basis Beroeps</a:t>
            </a:r>
          </a:p>
        </p:txBody>
      </p:sp>
      <p:pic>
        <p:nvPicPr>
          <p:cNvPr id="3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8FD62C7-C8A3-B417-37AD-46EAA7830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1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270F4B6-7EDE-02C2-5038-7C95DFC6D6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85058" y="3066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1"/>
    </mc:Choice>
    <mc:Fallback xmlns="">
      <p:transition spd="slow" advTm="5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1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9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A3A1D48-ABA7-4FDA-965D-9118BD69D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14287"/>
            <a:ext cx="3977648" cy="853833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1: Groene productie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 en Dier:</a:t>
            </a:r>
            <a:r>
              <a:rPr lang="nl-NL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BB </a:t>
            </a:r>
          </a:p>
          <a:p>
            <a:r>
              <a:rPr lang="nl-N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 vakken hebben binnen het half jaar een extra wissel tussen Plant en Dier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358C73-6DC5-A970-FC09-0FC4684BF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17978"/>
            <a:ext cx="3977648" cy="792545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2: Tussen productie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Voeding;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BB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EAED6-63F6-ACEA-A7C1-C3625F29FD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572431"/>
            <a:ext cx="3977648" cy="960298"/>
          </a:xfrm>
        </p:spPr>
        <p:txBody>
          <a:bodyPr>
            <a:no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3: Vergroening stedelijke omgeving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Groen en Dier:</a:t>
            </a:r>
            <a:r>
              <a:rPr lang="nl-NL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BB</a:t>
            </a:r>
          </a:p>
          <a:p>
            <a:r>
              <a:rPr lang="nl-NL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 vakken hebben binnen het half jaar een extra wissel tussen Groen en Dier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0FDFFF-F446-E230-B5E8-36121B5BB2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875019"/>
            <a:ext cx="3977648" cy="899428"/>
          </a:xfrm>
        </p:spPr>
        <p:txBody>
          <a:bodyPr>
            <a:normAutofit/>
          </a:bodyPr>
          <a:lstStyle/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 4: Groene vormgeving en verkoop</a:t>
            </a:r>
          </a:p>
          <a:p>
            <a:r>
              <a:rPr lang="nl-NL" sz="1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Bloem: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 BB </a:t>
            </a:r>
          </a:p>
          <a:p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15B15A1-573D-D970-D38C-195CD0F03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0187" y="1790675"/>
            <a:ext cx="4008437" cy="126984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jaar </a:t>
            </a: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vier profielmodules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12 lesuren per week</a:t>
            </a:r>
          </a:p>
        </p:txBody>
      </p:sp>
      <p:sp>
        <p:nvSpPr>
          <p:cNvPr id="17" name="Tijdelijke aanduiding voor tekst 6">
            <a:extLst>
              <a:ext uri="{FF2B5EF4-FFF2-40B4-BE49-F238E27FC236}">
                <a16:creationId xmlns:a16="http://schemas.microsoft.com/office/drawing/2014/main" id="{6725B547-D532-509F-1F08-85A187CEA596}"/>
              </a:ext>
            </a:extLst>
          </p:cNvPr>
          <p:cNvSpPr txBox="1">
            <a:spLocks/>
          </p:cNvSpPr>
          <p:nvPr/>
        </p:nvSpPr>
        <p:spPr>
          <a:xfrm>
            <a:off x="1757663" y="4216488"/>
            <a:ext cx="4008437" cy="126984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E39430-BB19-545B-D219-6A8B41053831}"/>
              </a:ext>
            </a:extLst>
          </p:cNvPr>
          <p:cNvSpPr txBox="1"/>
          <p:nvPr/>
        </p:nvSpPr>
        <p:spPr>
          <a:xfrm>
            <a:off x="458568" y="2136296"/>
            <a:ext cx="282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BB</a:t>
            </a:r>
            <a:r>
              <a:rPr lang="nl-NL" dirty="0">
                <a:solidFill>
                  <a:srgbClr val="00B050"/>
                </a:solidFill>
              </a:rPr>
              <a:t> 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4A971B9-F8C3-F20B-F097-31B15DB5D8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" name="Picture 14">
            <a:extLst>
              <a:ext uri="{FF2B5EF4-FFF2-40B4-BE49-F238E27FC236}">
                <a16:creationId xmlns:a16="http://schemas.microsoft.com/office/drawing/2014/main" id="{8F2DDB1A-F39D-5683-76E8-BF733A9528FC}"/>
              </a:ext>
            </a:extLst>
          </p:cNvPr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 bwMode="auto">
          <a:xfrm>
            <a:off x="6594902" y="101428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34D17D9B-DD6C-2D9B-D705-E92F0274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94902" y="2312726"/>
            <a:ext cx="1031537" cy="837314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5FF8C234-1488-D5AC-444D-D3C6DEF9B601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/>
          <a:srcRect l="10166" r="10166"/>
          <a:stretch/>
        </p:blipFill>
        <p:spPr bwMode="auto">
          <a:xfrm>
            <a:off x="6594902" y="3518327"/>
            <a:ext cx="931971" cy="93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Tijdelijke aanduiding voor afbeelding 26">
            <a:extLst>
              <a:ext uri="{FF2B5EF4-FFF2-40B4-BE49-F238E27FC236}">
                <a16:creationId xmlns:a16="http://schemas.microsoft.com/office/drawing/2014/main" id="{3F4D1ED7-E25E-665D-3DEE-B49073B02E2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/>
          <a:srcRect l="13043" r="13043"/>
          <a:stretch/>
        </p:blipFill>
        <p:spPr>
          <a:xfrm>
            <a:off x="6571640" y="4785703"/>
            <a:ext cx="931971" cy="931970"/>
          </a:xfrm>
          <a:prstGeom prst="rect">
            <a:avLst/>
          </a:prstGeom>
        </p:spPr>
      </p:pic>
      <p:sp>
        <p:nvSpPr>
          <p:cNvPr id="28" name="Titel 5">
            <a:extLst>
              <a:ext uri="{FF2B5EF4-FFF2-40B4-BE49-F238E27FC236}">
                <a16:creationId xmlns:a16="http://schemas.microsoft.com/office/drawing/2014/main" id="{94AC5CFD-2CAF-8E57-30AB-06BAD50A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02" y="669111"/>
            <a:ext cx="2358230" cy="1124206"/>
          </a:xfrm>
        </p:spPr>
        <p:txBody>
          <a:bodyPr>
            <a:normAutofit fontScale="90000"/>
          </a:bodyPr>
          <a:lstStyle/>
          <a:p>
            <a:r>
              <a:rPr lang="nl-NL" sz="4900">
                <a:latin typeface="Calibri" panose="020F0502020204030204" pitchFamily="34" charset="0"/>
                <a:cs typeface="Calibri" panose="020F0502020204030204" pitchFamily="34" charset="0"/>
              </a:rPr>
              <a:t>Leerjaar 3</a:t>
            </a:r>
            <a:br>
              <a:rPr lang="nl-NL"/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0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5"/>
    </mc:Choice>
    <mc:Fallback xmlns="">
      <p:transition spd="slow" advTm="230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6D5EA9-C2C5-784E-35EB-45F5F12EB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61747" y="6005086"/>
            <a:ext cx="7252504" cy="338549"/>
          </a:xfrm>
        </p:spPr>
        <p:txBody>
          <a:bodyPr/>
          <a:lstStyle/>
          <a:p>
            <a:r>
              <a:rPr lang="nl-NL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CSPE cijfer telt mee voor de 5,5 norm</a:t>
            </a:r>
          </a:p>
          <a:p>
            <a:endParaRPr lang="nl-N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BD44BC1-1C4D-09C2-41D4-5929AE11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433401"/>
              </p:ext>
            </p:extLst>
          </p:nvPr>
        </p:nvGraphicFramePr>
        <p:xfrm>
          <a:off x="1561746" y="1998370"/>
          <a:ext cx="8708525" cy="238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sp>
        <p:nvSpPr>
          <p:cNvPr id="12" name="Titel 5">
            <a:extLst>
              <a:ext uri="{FF2B5EF4-FFF2-40B4-BE49-F238E27FC236}">
                <a16:creationId xmlns:a16="http://schemas.microsoft.com/office/drawing/2014/main" id="{F2A431BE-99D0-295D-3AE0-B531C17A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47" y="360255"/>
            <a:ext cx="8708525" cy="1733475"/>
          </a:xfrm>
        </p:spPr>
        <p:txBody>
          <a:bodyPr>
            <a:normAutofit fontScale="90000"/>
          </a:bodyPr>
          <a:lstStyle/>
          <a:p>
            <a:r>
              <a:rPr lang="nl-NL"/>
              <a:t>Programma profielmodules (PM) leerjaar 3</a:t>
            </a:r>
            <a:br>
              <a:rPr lang="nl-NL"/>
            </a:br>
            <a:endParaRPr lang="nl-NL"/>
          </a:p>
        </p:txBody>
      </p:sp>
      <p:pic>
        <p:nvPicPr>
          <p:cNvPr id="1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60D4315-F35E-649A-AAC9-FFC6489C9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C8BA789-B118-4F25-CC59-FA5A710BBAE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7"/>
    </mc:Choice>
    <mc:Fallback xmlns="">
      <p:transition spd="slow" advTm="14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C50AB38-43BC-6A38-ED25-593671836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2196" y="299087"/>
            <a:ext cx="3686025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We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B629F-96DA-3DD4-25BE-DA9075C66C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75228" y="283358"/>
            <a:ext cx="3658010" cy="382749"/>
          </a:xfrm>
        </p:spPr>
        <p:txBody>
          <a:bodyPr>
            <a:normAutofit fontScale="92500" lnSpcReduction="10000"/>
          </a:bodyPr>
          <a:lstStyle/>
          <a:p>
            <a:r>
              <a:rPr lang="nl-NL" sz="2400" u="sng">
                <a:latin typeface="Calibri" panose="020F0502020204030204" pitchFamily="34" charset="0"/>
                <a:cs typeface="Calibri" panose="020F0502020204030204" pitchFamily="34" charset="0"/>
              </a:rPr>
              <a:t>Tijdens de lessen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32399-4BEF-227B-48E5-82A05F99A9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87" y="1087708"/>
            <a:ext cx="3686025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4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Theoretische vaardigheden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Praktische vaardigheden </a:t>
            </a:r>
          </a:p>
          <a:p>
            <a:pPr marL="0" indent="0" algn="l" rtl="0" fontAlgn="base">
              <a:buNone/>
            </a:pPr>
            <a:endParaRPr lang="nl-NL" sz="2800" b="1" i="0" u="none" strike="noStrike"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1" i="0" u="none" strike="noStrike">
                <a:effectLst/>
                <a:latin typeface="Calibri" panose="020F0502020204030204" pitchFamily="34" charset="0"/>
              </a:rPr>
              <a:t>Professionele vaardigheden </a:t>
            </a: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0A2E2-BBF5-B05D-9C09-190F194A66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86019" y="1087708"/>
            <a:ext cx="3816772" cy="4672808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Helder hebben waar de leerling naar toe werkt 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goed beeld hebben waar de leerling nu staat </a:t>
            </a:r>
            <a:b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8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8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Leerlinggerichte instructies geven om de leerling op weg te helpen </a:t>
            </a:r>
            <a:endParaRPr lang="nl-NL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798FD-A398-E496-3000-EFB6CE35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21" y="316619"/>
            <a:ext cx="3686159" cy="3827544"/>
          </a:xfrm>
        </p:spPr>
        <p:txBody>
          <a:bodyPr>
            <a:normAutofit/>
          </a:bodyPr>
          <a:lstStyle/>
          <a:p>
            <a:pPr algn="ctr"/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Ter voorbereiding op het CSPE:</a:t>
            </a:r>
            <a:br>
              <a:rPr lang="nl-NL"/>
            </a:br>
            <a:br>
              <a:rPr lang="nl-NL"/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Geen SE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maar </a:t>
            </a:r>
            <a:b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>
                <a:latin typeface="Calibri" panose="020F0502020204030204" pitchFamily="34" charset="0"/>
                <a:cs typeface="Calibri" panose="020F0502020204030204" pitchFamily="34" charset="0"/>
              </a:rPr>
              <a:t>formatief toetsen</a:t>
            </a:r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ormatief evalueren is feedup, feedback en feedforward">
            <a:extLst>
              <a:ext uri="{FF2B5EF4-FFF2-40B4-BE49-F238E27FC236}">
                <a16:creationId xmlns:a16="http://schemas.microsoft.com/office/drawing/2014/main" id="{B7969619-1B2B-63BF-3243-A72E38F77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90" y="3424112"/>
            <a:ext cx="2626419" cy="2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2B3C8DC-AB3D-2F4D-C26A-C7864C07FC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17"/>
    </mc:Choice>
    <mc:Fallback xmlns="">
      <p:transition spd="slow" advTm="29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09"/>
            <a:ext cx="12531634" cy="607232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38200" y="23449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838200" y="102790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Keuzevakken, verdiepend of verbredend</a:t>
            </a:r>
          </a:p>
          <a:p>
            <a:endParaRPr lang="nl-NL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BB 4 vakken kiezen uit aanbod van 10  </a:t>
            </a:r>
          </a:p>
        </p:txBody>
      </p:sp>
      <p:sp>
        <p:nvSpPr>
          <p:cNvPr id="8" name="Rechthoek 7"/>
          <p:cNvSpPr/>
          <p:nvPr/>
        </p:nvSpPr>
        <p:spPr>
          <a:xfrm>
            <a:off x="977537" y="230161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 Groene machinepark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2 Tuin ontwerp en aanleg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3 Werk in tuin en landschap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4 Bloemwerk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5 Groene vormgeving en styling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7 Groei en Oogst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8 Houden van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9 Gezonde dieren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11 Voeding hoe maak je het?</a:t>
            </a:r>
          </a:p>
          <a:p>
            <a:r>
              <a:rPr lang="nl-NL" dirty="0">
                <a:solidFill>
                  <a:srgbClr val="121111"/>
                </a:solidFill>
                <a:latin typeface="Arial" panose="020B0604020202020204" pitchFamily="34" charset="0"/>
              </a:rPr>
              <a:t>16 Actief in de natuur</a:t>
            </a:r>
            <a:endParaRPr lang="nl-NL" b="0" i="0" dirty="0">
              <a:solidFill>
                <a:srgbClr val="12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73505AC-AEE0-37A3-A01C-99EF92DC1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2"/>
    </mc:Choice>
    <mc:Fallback xmlns="">
      <p:transition spd="slow" advTm="33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FCA46818-1F5B-3D30-A843-C85F7E7119C6}"/>
              </a:ext>
            </a:extLst>
          </p:cNvPr>
          <p:cNvSpPr txBox="1"/>
          <p:nvPr/>
        </p:nvSpPr>
        <p:spPr>
          <a:xfrm>
            <a:off x="3049859" y="3255485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nl-NL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4F77BC3-1140-FE1F-C114-AFA46EF31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020858"/>
              </p:ext>
            </p:extLst>
          </p:nvPr>
        </p:nvGraphicFramePr>
        <p:xfrm>
          <a:off x="1497495" y="1396367"/>
          <a:ext cx="7355999" cy="207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AA980A-E329-6CF7-9BDA-D85FE92BF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888135"/>
              </p:ext>
            </p:extLst>
          </p:nvPr>
        </p:nvGraphicFramePr>
        <p:xfrm>
          <a:off x="1537477" y="3940140"/>
          <a:ext cx="7355999" cy="145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Titel 5">
            <a:extLst>
              <a:ext uri="{FF2B5EF4-FFF2-40B4-BE49-F238E27FC236}">
                <a16:creationId xmlns:a16="http://schemas.microsoft.com/office/drawing/2014/main" id="{CE752C06-770E-3102-32D5-E7876329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214" y="178045"/>
            <a:ext cx="7897324" cy="963641"/>
          </a:xfrm>
        </p:spPr>
        <p:txBody>
          <a:bodyPr>
            <a:normAutofit fontScale="90000"/>
          </a:bodyPr>
          <a:lstStyle/>
          <a:p>
            <a:r>
              <a:rPr lang="nl-NL" sz="6700" u="sng">
                <a:latin typeface="Calibri" panose="020F0502020204030204" pitchFamily="34" charset="0"/>
                <a:cs typeface="Calibri" panose="020F0502020204030204" pitchFamily="34" charset="0"/>
              </a:rPr>
              <a:t>Eindcijfer Groen</a:t>
            </a:r>
            <a:br>
              <a:rPr lang="nl-NL"/>
            </a:br>
            <a:endParaRPr lang="nl-NL"/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AC176AE5-B5F2-C34B-A423-9A72488DD438}"/>
              </a:ext>
            </a:extLst>
          </p:cNvPr>
          <p:cNvSpPr txBox="1"/>
          <p:nvPr/>
        </p:nvSpPr>
        <p:spPr>
          <a:xfrm>
            <a:off x="77720" y="2640739"/>
            <a:ext cx="127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BB</a:t>
            </a:r>
            <a:r>
              <a:rPr lang="nl-NL" dirty="0"/>
              <a:t> </a:t>
            </a:r>
            <a:endParaRPr lang="nl-NL" b="1" dirty="0"/>
          </a:p>
        </p:txBody>
      </p:sp>
      <p:graphicFrame>
        <p:nvGraphicFramePr>
          <p:cNvPr id="108" name="Diagram 107">
            <a:extLst>
              <a:ext uri="{FF2B5EF4-FFF2-40B4-BE49-F238E27FC236}">
                <a16:creationId xmlns:a16="http://schemas.microsoft.com/office/drawing/2014/main" id="{5F31D23B-7DB8-96AC-FA30-3B1C4DAE9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728927"/>
              </p:ext>
            </p:extLst>
          </p:nvPr>
        </p:nvGraphicFramePr>
        <p:xfrm>
          <a:off x="1411554" y="5475248"/>
          <a:ext cx="7607847" cy="127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45" name="Rechthoek: afgeronde hoeken 644">
            <a:extLst>
              <a:ext uri="{FF2B5EF4-FFF2-40B4-BE49-F238E27FC236}">
                <a16:creationId xmlns:a16="http://schemas.microsoft.com/office/drawing/2014/main" id="{3B7AC4E5-FDB9-2DE6-F4DC-ABB972DA3E47}"/>
              </a:ext>
            </a:extLst>
          </p:cNvPr>
          <p:cNvSpPr/>
          <p:nvPr/>
        </p:nvSpPr>
        <p:spPr>
          <a:xfrm>
            <a:off x="9731082" y="2644202"/>
            <a:ext cx="1846881" cy="14572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u="sng" dirty="0">
                <a:solidFill>
                  <a:schemeClr val="tx1"/>
                </a:solidFill>
                <a:cs typeface="Arial"/>
              </a:rPr>
              <a:t>BB</a:t>
            </a:r>
          </a:p>
          <a:p>
            <a:pPr algn="ctr"/>
            <a:r>
              <a:rPr lang="nl-NL" dirty="0">
                <a:solidFill>
                  <a:schemeClr val="tx1"/>
                </a:solidFill>
                <a:cs typeface="Arial"/>
              </a:rPr>
              <a:t>Eindcijfer Groen bestaat uit twee cijfers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Pijl: rechts 641">
            <a:extLst>
              <a:ext uri="{FF2B5EF4-FFF2-40B4-BE49-F238E27FC236}">
                <a16:creationId xmlns:a16="http://schemas.microsoft.com/office/drawing/2014/main" id="{431392B5-BFA8-91E9-0037-E8850551F8FD}"/>
              </a:ext>
            </a:extLst>
          </p:cNvPr>
          <p:cNvSpPr/>
          <p:nvPr/>
        </p:nvSpPr>
        <p:spPr>
          <a:xfrm>
            <a:off x="9019401" y="3255485"/>
            <a:ext cx="374542" cy="322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46E6C0A-7ADD-9321-63CD-C78CD3AAB0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65"/>
    </mc:Choice>
    <mc:Fallback xmlns="">
      <p:transition spd="slow" advTm="78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028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673531" y="2438399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Succes met jouw keuze!</a:t>
            </a:r>
          </a:p>
        </p:txBody>
      </p:sp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EDBD2F9-A813-0C8A-DAE7-C1449A30E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0"/>
    </mc:Choice>
    <mc:Fallback xmlns="">
      <p:transition spd="slow" advTm="36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Vonk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CF2D75"/>
      </a:accent1>
      <a:accent2>
        <a:srgbClr val="EEB947"/>
      </a:accent2>
      <a:accent3>
        <a:srgbClr val="BBC3CD"/>
      </a:accent3>
      <a:accent4>
        <a:srgbClr val="484848"/>
      </a:accent4>
      <a:accent5>
        <a:srgbClr val="1F1F26"/>
      </a:accent5>
      <a:accent6>
        <a:srgbClr val="EEB947"/>
      </a:accent6>
      <a:hlink>
        <a:srgbClr val="EEB947"/>
      </a:hlink>
      <a:folHlink>
        <a:srgbClr val="CF2D75"/>
      </a:folHlink>
    </a:clrScheme>
    <a:fontScheme name="Aangepas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8" id="{72010FC2-BEF6-4B4E-BDBA-8283E99E3249}" vid="{341D6817-E6DC-43C9-BBD8-EFB69399045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7D4311BF-438C-4310-ACFB-FE44621A5E20" xsi:nil="true"/>
    <PublishingExpirationDate xmlns="http://schemas.microsoft.com/sharepoint/v3" xsi:nil="true"/>
    <TaxCatchAll xmlns="e42be664-7e2e-4077-ac86-b62869bcee6d" xsi:nil="true"/>
    <PublishingStartDate xmlns="http://schemas.microsoft.com/sharepoint/v3" xsi:nil="true"/>
    <lcf76f155ced4ddcb4097134ff3c332f xmlns="7d4311bf-438c-4310-acfb-fe44621a5e20">
      <Terms xmlns="http://schemas.microsoft.com/office/infopath/2007/PartnerControls"/>
    </lcf76f155ced4ddcb4097134ff3c332f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fbeeldingsactivum" ma:contentTypeID="0x0101009148F5A04DDD49CBA7127AADA5FB792B00AADE34325A8B49CDA8BB4DB53328F214006F9D9109880C7145999390874B48D026" ma:contentTypeVersion="13" ma:contentTypeDescription="Een afbeelding uploaden." ma:contentTypeScope="" ma:versionID="31afb7020840fde2b453d2093ca4e330">
  <xsd:schema xmlns:xsd="http://www.w3.org/2001/XMLSchema" xmlns:xs="http://www.w3.org/2001/XMLSchema" xmlns:p="http://schemas.microsoft.com/office/2006/metadata/properties" xmlns:ns1="http://schemas.microsoft.com/sharepoint/v3" xmlns:ns2="7D4311BF-438C-4310-ACFB-FE44621A5E20" xmlns:ns3="http://schemas.microsoft.com/sharepoint/v3/fields" xmlns:ns4="7d4311bf-438c-4310-acfb-fe44621a5e20" xmlns:ns5="e42be664-7e2e-4077-ac86-b62869bcee6d" targetNamespace="http://schemas.microsoft.com/office/2006/metadata/properties" ma:root="true" ma:fieldsID="7315246fde8523b59f66b641fd1ae83a" ns1:_="" ns2:_="" ns3:_="" ns4:_="" ns5:_="">
    <xsd:import namespace="http://schemas.microsoft.com/sharepoint/v3"/>
    <xsd:import namespace="7D4311BF-438C-4310-ACFB-FE44621A5E20"/>
    <xsd:import namespace="http://schemas.microsoft.com/sharepoint/v3/fields"/>
    <xsd:import namespace="7d4311bf-438c-4310-acfb-fe44621a5e20"/>
    <xsd:import namespace="e42be664-7e2e-4077-ac86-b62869bcee6d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lcf76f155ced4ddcb4097134ff3c332f" minOccurs="0"/>
                <xsd:element ref="ns5:TaxCatchAll" minOccurs="0"/>
                <xsd:element ref="ns5:SharedWithUsers" minOccurs="0"/>
                <xsd:element ref="ns5:SharedWithDetail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Pad va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Bestands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bestands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ur bestaat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Voorbeeld bestaat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edte" ma:internalName="ImageWidth" ma:readOnly="true">
      <xsd:simpleType>
        <xsd:restriction base="dms:Unknown"/>
      </xsd:simpleType>
    </xsd:element>
    <xsd:element name="ImageHeight" ma:index="22" nillable="true" ma:displayName="Hoogte" ma:internalName="ImageHeight" ma:readOnly="true">
      <xsd:simpleType>
        <xsd:restriction base="dms:Unknown"/>
      </xsd:simpleType>
    </xsd:element>
    <xsd:element name="ImageCreateDate" ma:index="25" nillable="true" ma:displayName="Afbeelding gemaakt op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311bf-438c-4310-acfb-fe44621a5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36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be664-7e2e-4077-ac86-b62869bcee6d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Catch-all-kolom van taxonomie" ma:hidden="true" ma:list="{cd5a11f5-ac52-4e28-aa18-ed0fd94b9677}" ma:internalName="TaxCatchAll" ma:showField="CatchAllData" ma:web="e42be664-7e2e-4077-ac86-b62869bce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Opmerkingen"/>
        <xsd:element name="keywords" minOccurs="0" maxOccurs="1" type="xsd:string" ma:index="14" ma:displayName="Trefwoorden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10912C-0518-4534-BB8C-7948B0C10F9C}">
  <ds:schemaRefs>
    <ds:schemaRef ds:uri="http://schemas.microsoft.com/office/2006/metadata/properties"/>
    <ds:schemaRef ds:uri="7D4311BF-438C-4310-ACFB-FE44621A5E2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e42be664-7e2e-4077-ac86-b62869bcee6d"/>
    <ds:schemaRef ds:uri="http://schemas.microsoft.com/office/2006/documentManagement/types"/>
    <ds:schemaRef ds:uri="http://purl.org/dc/elements/1.1/"/>
    <ds:schemaRef ds:uri="7d4311bf-438c-4310-acfb-fe44621a5e20"/>
    <ds:schemaRef ds:uri="http://schemas.microsoft.com/sharepoint/v3/field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AF3EFA0-4B69-440C-A290-F1611E426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311BF-438C-4310-ACFB-FE44621A5E20"/>
    <ds:schemaRef ds:uri="http://schemas.microsoft.com/sharepoint/v3/fields"/>
    <ds:schemaRef ds:uri="7d4311bf-438c-4310-acfb-fe44621a5e20"/>
    <ds:schemaRef ds:uri="e42be664-7e2e-4077-ac86-b62869bce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8CE344-D82B-49D3-84F2-3D66ACDFA4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11728</TotalTime>
  <Words>270</Words>
  <Application>Microsoft Office PowerPoint</Application>
  <PresentationFormat>Breedbeeld</PresentationFormat>
  <Paragraphs>61</Paragraphs>
  <Slides>7</Slides>
  <Notes>0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-webkit-standard</vt:lpstr>
      <vt:lpstr>Office-thema</vt:lpstr>
      <vt:lpstr>PowerPoint-presentatie</vt:lpstr>
      <vt:lpstr>Leerjaar 3 </vt:lpstr>
      <vt:lpstr>Programma profielmodules (PM) leerjaar 3 </vt:lpstr>
      <vt:lpstr>Ter voorbereiding op het CSPE:  Geen SE  maar  formatief toetsen</vt:lpstr>
      <vt:lpstr>PowerPoint-presentatie</vt:lpstr>
      <vt:lpstr>Eindcijfer Groen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TITEL TOE TE VOEGEN</dc:title>
  <dc:creator>Ingrid Zoon</dc:creator>
  <cp:keywords/>
  <dc:description/>
  <cp:lastModifiedBy>Mirjam Westerhof</cp:lastModifiedBy>
  <cp:revision>5</cp:revision>
  <dcterms:created xsi:type="dcterms:W3CDTF">2022-09-21T11:01:49Z</dcterms:created>
  <dcterms:modified xsi:type="dcterms:W3CDTF">2024-06-20T07:42:05Z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0x0101009148F5A04DDD49CBA7127AADA5FB792B00AADE34325A8B49CDA8BB4DB53328F214006F9D9109880C7145999390874B48D026</vt:lpwstr>
  </property>
  <property fmtid="{D5CDD505-2E9C-101B-9397-08002B2CF9AE}" pid="3" name="MediaServiceImageTags">
    <vt:lpwstr/>
  </property>
</Properties>
</file>